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0287000" cy="12865100"/>
  <p:notesSz cx="9939338" cy="6807200"/>
  <p:embeddedFontLst>
    <p:embeddedFont>
      <p:font typeface="Cafe24 Ssurround" panose="020B0600000101010101" charset="-127"/>
      <p:bold r:id="rId16"/>
    </p:embeddedFont>
    <p:embeddedFont>
      <p:font typeface="Gmarket Sans Medium" panose="020B0600000101010101" charset="-127"/>
      <p:regular r:id="rId17"/>
    </p:embeddedFont>
    <p:embeddedFont>
      <p:font typeface="HSBomBaram 2.0" panose="00000503030000020004" charset="-127"/>
      <p:regular r:id="rId18"/>
    </p:embeddedFont>
    <p:embeddedFont>
      <p:font typeface="KodomoRounded" panose="02000600000000000000" charset="-128"/>
      <p:regular r:id="rId19"/>
    </p:embeddedFont>
    <p:embeddedFont>
      <p:font typeface="MS PGothic" panose="020B0600070205080204" pitchFamily="34" charset="-128"/>
      <p:regular r:id="rId20"/>
    </p:embeddedFont>
    <p:embeddedFont>
      <p:font typeface="MS PGothic" panose="020B0600070205080204" pitchFamily="34" charset="-128"/>
      <p:regular r:id="rId20"/>
    </p:embeddedFont>
    <p:embeddedFont>
      <p:font typeface="NanumSquare ExtraBold" panose="020B0600000101010101" pitchFamily="50" charset="-127"/>
      <p:bold r:id="rId21"/>
    </p:embeddedFont>
    <p:embeddedFont>
      <p:font typeface="NanumSquare Regular" panose="020B0600000101010101" charset="-127"/>
      <p:regular r:id="rId22"/>
    </p:embeddedFont>
    <p:embeddedFont>
      <p:font typeface="NEXON Lv1 Gothic OTF" panose="020B0600000101010101" charset="-127"/>
      <p:regular r:id="rId23"/>
    </p:embeddedFont>
    <p:embeddedFont>
      <p:font typeface="NIXGONFONTS-B V2.0" panose="020B0600000101010101" charset="-127"/>
      <p:regular r:id="rId24"/>
    </p:embeddedFont>
    <p:embeddedFont>
      <p:font typeface="NIXGONFONTS-L V2.0" panose="020B0600000101010101" charset="-127"/>
      <p:regular r:id="rId25"/>
    </p:embeddedFont>
    <p:embeddedFont>
      <p:font typeface="Pretendard Bold" panose="020B0600000101010101" charset="-127"/>
      <p:bold r:id="rId26"/>
    </p:embeddedFont>
    <p:embeddedFont>
      <p:font typeface="Pretendard Medium" panose="020B0600000101010101" charset="-127"/>
      <p:bold r:id="rId27"/>
    </p:embeddedFont>
    <p:embeddedFont>
      <p:font typeface="Pretendard Regular" panose="020B0600000101010101" charset="-127"/>
      <p:regular r:id="rId28"/>
    </p:embeddedFont>
    <p:embeddedFont>
      <p:font typeface="THEGaeideukmiri" panose="020B0600000101010101" charset="-127"/>
      <p:regular r:id="rId29"/>
    </p:embeddedFont>
    <p:embeddedFont>
      <p:font typeface="THELuxGoR" panose="020B0600000101010101" charset="-127"/>
      <p:regular r:id="rId30"/>
    </p:embeddedFont>
    <p:embeddedFont>
      <p:font typeface="UhBee ZZIBA" panose="020B0600000101010101" charset="-127"/>
      <p:regular r:id="rId31"/>
    </p:embeddedFont>
    <p:embeddedFont>
      <p:font typeface="Calibri" panose="020F0502020204030204" pitchFamily="34" charset="0"/>
      <p:regular r:id="rId32"/>
      <p:bold r:id="rId33"/>
      <p:italic r:id="rId34"/>
      <p:boldItalic r:id="rId35"/>
    </p:embeddedFont>
    <p:embeddedFont>
      <p:font typeface="MS Gothic" panose="020B0609070205080204" pitchFamily="49" charset="-128"/>
      <p:regular r:id="rId36"/>
    </p:embeddedFont>
    <p:embeddedFont>
      <p:font typeface="Nirmala Text Semilight" panose="020B0600000101010101" charset="0"/>
      <p:regular r:id="rId37"/>
    </p:embeddedFont>
    <p:embeddedFont>
      <p:font typeface="Rockwell Extra Bold" panose="02060903040505020403" pitchFamily="18" charset="0"/>
      <p:bold r:id="rId38"/>
    </p:embeddedFont>
    <p:embeddedFont>
      <p:font typeface="맑은 고딕" panose="020B0503020000020004" pitchFamily="50" charset="-127"/>
      <p:regular r:id="rId39"/>
      <p:bold r:id="rId40"/>
    </p:embeddedFont>
    <p:embeddedFont>
      <p:font typeface="함초롬바탕" panose="02030604000101010101" pitchFamily="18" charset="-127"/>
      <p:regular r:id="rId41"/>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BEB"/>
    <a:srgbClr val="CED4F2"/>
    <a:srgbClr val="9E9E9E"/>
    <a:srgbClr val="FFE7E7"/>
    <a:srgbClr val="9D9191"/>
    <a:srgbClr val="FF6F40"/>
    <a:srgbClr val="2C511A"/>
    <a:srgbClr val="D4EB9B"/>
    <a:srgbClr val="7EC465"/>
    <a:srgbClr val="ACAC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102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font" Target="fonts/font24.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font" Target="fonts/font19.fntdata"/><Relationship Id="rId42" Type="http://schemas.openxmlformats.org/officeDocument/2006/relationships/font" Target="fonts/font2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font" Target="fonts/font23.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41"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font" Target="fonts/font22.fntdata"/><Relationship Id="rId40" Type="http://schemas.openxmlformats.org/officeDocument/2006/relationships/font" Target="fonts/font2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font" Target="fonts/font21.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84.png"/><Relationship Id="rId3" Type="http://schemas.openxmlformats.org/officeDocument/2006/relationships/image" Target="../media/image14.png"/><Relationship Id="rId21" Type="http://schemas.openxmlformats.org/officeDocument/2006/relationships/image" Target="../media/image85.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88.png"/><Relationship Id="rId5" Type="http://schemas.openxmlformats.org/officeDocument/2006/relationships/image" Target="../media/image34.png"/><Relationship Id="rId15" Type="http://schemas.openxmlformats.org/officeDocument/2006/relationships/image" Target="../media/image18.png"/><Relationship Id="rId23" Type="http://schemas.openxmlformats.org/officeDocument/2006/relationships/image" Target="../media/image87.png"/><Relationship Id="rId10" Type="http://schemas.openxmlformats.org/officeDocument/2006/relationships/image" Target="../media/image39.png"/><Relationship Id="rId19" Type="http://schemas.openxmlformats.org/officeDocument/2006/relationships/image" Target="../media/image83.png"/><Relationship Id="rId4" Type="http://schemas.openxmlformats.org/officeDocument/2006/relationships/image" Target="../media/image6.png"/><Relationship Id="rId9" Type="http://schemas.openxmlformats.org/officeDocument/2006/relationships/image" Target="../media/image38.png"/><Relationship Id="rId14" Type="http://schemas.openxmlformats.org/officeDocument/2006/relationships/image" Target="../media/image77.png"/><Relationship Id="rId22" Type="http://schemas.openxmlformats.org/officeDocument/2006/relationships/image" Target="../media/image86.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18.png"/><Relationship Id="rId3" Type="http://schemas.openxmlformats.org/officeDocument/2006/relationships/image" Target="../media/image14.png"/><Relationship Id="rId21" Type="http://schemas.openxmlformats.org/officeDocument/2006/relationships/image" Target="../media/image92.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91.png"/><Relationship Id="rId2" Type="http://schemas.openxmlformats.org/officeDocument/2006/relationships/image" Target="../media/image5.png"/><Relationship Id="rId16" Type="http://schemas.openxmlformats.org/officeDocument/2006/relationships/image" Target="../media/image90.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89.png"/><Relationship Id="rId23" Type="http://schemas.openxmlformats.org/officeDocument/2006/relationships/image" Target="../media/image93.png"/><Relationship Id="rId10" Type="http://schemas.openxmlformats.org/officeDocument/2006/relationships/image" Target="../media/image39.png"/><Relationship Id="rId19"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38.png"/><Relationship Id="rId14" Type="http://schemas.openxmlformats.org/officeDocument/2006/relationships/image" Target="../media/image77.png"/><Relationship Id="rId22"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94.png"/><Relationship Id="rId18" Type="http://schemas.openxmlformats.org/officeDocument/2006/relationships/image" Target="../media/image96.png"/><Relationship Id="rId3" Type="http://schemas.openxmlformats.org/officeDocument/2006/relationships/image" Target="../media/image14.png"/><Relationship Id="rId7" Type="http://schemas.openxmlformats.org/officeDocument/2006/relationships/image" Target="../media/image39.png"/><Relationship Id="rId12" Type="http://schemas.openxmlformats.org/officeDocument/2006/relationships/image" Target="../media/image43.png"/><Relationship Id="rId17" Type="http://schemas.openxmlformats.org/officeDocument/2006/relationships/image" Target="../media/image46.png"/><Relationship Id="rId2" Type="http://schemas.openxmlformats.org/officeDocument/2006/relationships/image" Target="../media/image5.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2.png"/><Relationship Id="rId5" Type="http://schemas.openxmlformats.org/officeDocument/2006/relationships/image" Target="../media/image35.png"/><Relationship Id="rId15" Type="http://schemas.openxmlformats.org/officeDocument/2006/relationships/image" Target="../media/image18.png"/><Relationship Id="rId10" Type="http://schemas.openxmlformats.org/officeDocument/2006/relationships/image" Target="../media/image41.png"/><Relationship Id="rId4" Type="http://schemas.openxmlformats.org/officeDocument/2006/relationships/image" Target="../media/image6.png"/><Relationship Id="rId9" Type="http://schemas.openxmlformats.org/officeDocument/2006/relationships/image" Target="../media/image37.png"/><Relationship Id="rId14" Type="http://schemas.openxmlformats.org/officeDocument/2006/relationships/image" Target="../media/image95.png"/></Relationships>
</file>

<file path=ppt/slides/_rels/slide13.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46.png"/><Relationship Id="rId3" Type="http://schemas.openxmlformats.org/officeDocument/2006/relationships/image" Target="../media/image14.png"/><Relationship Id="rId7" Type="http://schemas.openxmlformats.org/officeDocument/2006/relationships/image" Target="../media/image99.png"/><Relationship Id="rId12"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8.png"/><Relationship Id="rId5" Type="http://schemas.openxmlformats.org/officeDocument/2006/relationships/image" Target="../media/image97.png"/><Relationship Id="rId15" Type="http://schemas.openxmlformats.org/officeDocument/2006/relationships/image" Target="../media/image104.png"/><Relationship Id="rId10" Type="http://schemas.openxmlformats.org/officeDocument/2006/relationships/image" Target="../media/image102.png"/><Relationship Id="rId4" Type="http://schemas.openxmlformats.org/officeDocument/2006/relationships/image" Target="../media/image6.png"/><Relationship Id="rId9" Type="http://schemas.openxmlformats.org/officeDocument/2006/relationships/image" Target="../media/image101.png"/><Relationship Id="rId14" Type="http://schemas.openxmlformats.org/officeDocument/2006/relationships/image" Target="../media/image103.png"/></Relationships>
</file>

<file path=ppt/slides/_rels/slide14.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18" Type="http://schemas.openxmlformats.org/officeDocument/2006/relationships/image" Target="../media/image121.png"/><Relationship Id="rId26" Type="http://schemas.openxmlformats.org/officeDocument/2006/relationships/image" Target="../media/image129.png"/><Relationship Id="rId3" Type="http://schemas.openxmlformats.org/officeDocument/2006/relationships/image" Target="../media/image106.png"/><Relationship Id="rId21" Type="http://schemas.openxmlformats.org/officeDocument/2006/relationships/image" Target="../media/image124.png"/><Relationship Id="rId7" Type="http://schemas.openxmlformats.org/officeDocument/2006/relationships/image" Target="../media/image110.png"/><Relationship Id="rId12" Type="http://schemas.openxmlformats.org/officeDocument/2006/relationships/image" Target="../media/image115.png"/><Relationship Id="rId17" Type="http://schemas.openxmlformats.org/officeDocument/2006/relationships/image" Target="../media/image120.png"/><Relationship Id="rId25" Type="http://schemas.openxmlformats.org/officeDocument/2006/relationships/image" Target="../media/image128.png"/><Relationship Id="rId33" Type="http://schemas.openxmlformats.org/officeDocument/2006/relationships/image" Target="../media/image136.png"/><Relationship Id="rId2" Type="http://schemas.openxmlformats.org/officeDocument/2006/relationships/image" Target="../media/image105.png"/><Relationship Id="rId16" Type="http://schemas.openxmlformats.org/officeDocument/2006/relationships/image" Target="../media/image119.png"/><Relationship Id="rId20" Type="http://schemas.openxmlformats.org/officeDocument/2006/relationships/image" Target="../media/image123.png"/><Relationship Id="rId29"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4.png"/><Relationship Id="rId24" Type="http://schemas.openxmlformats.org/officeDocument/2006/relationships/image" Target="../media/image127.png"/><Relationship Id="rId32" Type="http://schemas.openxmlformats.org/officeDocument/2006/relationships/image" Target="../media/image135.png"/><Relationship Id="rId5" Type="http://schemas.openxmlformats.org/officeDocument/2006/relationships/image" Target="../media/image108.png"/><Relationship Id="rId15" Type="http://schemas.openxmlformats.org/officeDocument/2006/relationships/image" Target="../media/image118.png"/><Relationship Id="rId23" Type="http://schemas.openxmlformats.org/officeDocument/2006/relationships/image" Target="../media/image126.png"/><Relationship Id="rId28" Type="http://schemas.openxmlformats.org/officeDocument/2006/relationships/image" Target="../media/image131.png"/><Relationship Id="rId10" Type="http://schemas.openxmlformats.org/officeDocument/2006/relationships/image" Target="../media/image113.png"/><Relationship Id="rId19" Type="http://schemas.openxmlformats.org/officeDocument/2006/relationships/image" Target="../media/image122.png"/><Relationship Id="rId31" Type="http://schemas.openxmlformats.org/officeDocument/2006/relationships/image" Target="../media/image134.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 Id="rId22" Type="http://schemas.openxmlformats.org/officeDocument/2006/relationships/image" Target="../media/image125.png"/><Relationship Id="rId27" Type="http://schemas.openxmlformats.org/officeDocument/2006/relationships/image" Target="../media/image130.png"/><Relationship Id="rId30" Type="http://schemas.openxmlformats.org/officeDocument/2006/relationships/image" Target="../media/image133.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5.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4.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14.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image" Target="../media/image5.png"/><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19.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6.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54.png"/><Relationship Id="rId3" Type="http://schemas.openxmlformats.org/officeDocument/2006/relationships/image" Target="../media/image14.png"/><Relationship Id="rId21" Type="http://schemas.openxmlformats.org/officeDocument/2006/relationships/image" Target="../media/image57.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53.png"/><Relationship Id="rId25" Type="http://schemas.openxmlformats.org/officeDocument/2006/relationships/image" Target="../media/image19.png"/><Relationship Id="rId2" Type="http://schemas.openxmlformats.org/officeDocument/2006/relationships/image" Target="../media/image5.png"/><Relationship Id="rId16" Type="http://schemas.openxmlformats.org/officeDocument/2006/relationships/image" Target="../media/image46.png"/><Relationship Id="rId20"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18.png"/><Relationship Id="rId5" Type="http://schemas.openxmlformats.org/officeDocument/2006/relationships/image" Target="../media/image34.png"/><Relationship Id="rId15" Type="http://schemas.openxmlformats.org/officeDocument/2006/relationships/image" Target="../media/image52.png"/><Relationship Id="rId23" Type="http://schemas.openxmlformats.org/officeDocument/2006/relationships/image" Target="../media/image50.png"/><Relationship Id="rId10" Type="http://schemas.openxmlformats.org/officeDocument/2006/relationships/image" Target="../media/image39.png"/><Relationship Id="rId19" Type="http://schemas.openxmlformats.org/officeDocument/2006/relationships/image" Target="../media/image55.png"/><Relationship Id="rId4" Type="http://schemas.openxmlformats.org/officeDocument/2006/relationships/image" Target="../media/image6.png"/><Relationship Id="rId9" Type="http://schemas.openxmlformats.org/officeDocument/2006/relationships/image" Target="../media/image38.png"/><Relationship Id="rId14" Type="http://schemas.openxmlformats.org/officeDocument/2006/relationships/image" Target="../media/image51.png"/><Relationship Id="rId22"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50.png"/><Relationship Id="rId3" Type="http://schemas.openxmlformats.org/officeDocument/2006/relationships/image" Target="../media/image14.png"/><Relationship Id="rId21" Type="http://schemas.openxmlformats.org/officeDocument/2006/relationships/image" Target="../media/image61.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9.png"/><Relationship Id="rId25" Type="http://schemas.openxmlformats.org/officeDocument/2006/relationships/image" Target="../media/image63.png"/><Relationship Id="rId2" Type="http://schemas.openxmlformats.org/officeDocument/2006/relationships/image" Target="../media/image5.png"/><Relationship Id="rId16" Type="http://schemas.openxmlformats.org/officeDocument/2006/relationships/image" Target="../media/image51.png"/><Relationship Id="rId20"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19.png"/><Relationship Id="rId5" Type="http://schemas.openxmlformats.org/officeDocument/2006/relationships/image" Target="../media/image34.png"/><Relationship Id="rId15" Type="http://schemas.openxmlformats.org/officeDocument/2006/relationships/image" Target="../media/image59.png"/><Relationship Id="rId23" Type="http://schemas.openxmlformats.org/officeDocument/2006/relationships/image" Target="../media/image18.png"/><Relationship Id="rId10" Type="http://schemas.openxmlformats.org/officeDocument/2006/relationships/image" Target="../media/image39.png"/><Relationship Id="rId19" Type="http://schemas.openxmlformats.org/officeDocument/2006/relationships/image" Target="../media/image46.png"/><Relationship Id="rId4" Type="http://schemas.openxmlformats.org/officeDocument/2006/relationships/image" Target="../media/image6.png"/><Relationship Id="rId9" Type="http://schemas.openxmlformats.org/officeDocument/2006/relationships/image" Target="../media/image38.png"/><Relationship Id="rId14" Type="http://schemas.openxmlformats.org/officeDocument/2006/relationships/image" Target="../media/image58.png"/><Relationship Id="rId22" Type="http://schemas.openxmlformats.org/officeDocument/2006/relationships/image" Target="../media/image62.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66.png"/><Relationship Id="rId3" Type="http://schemas.openxmlformats.org/officeDocument/2006/relationships/image" Target="../media/image14.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65.png"/><Relationship Id="rId2" Type="http://schemas.openxmlformats.org/officeDocument/2006/relationships/image" Target="../media/image5.png"/><Relationship Id="rId16" Type="http://schemas.openxmlformats.org/officeDocument/2006/relationships/image" Target="../media/image46.png"/><Relationship Id="rId20"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52.png"/><Relationship Id="rId23" Type="http://schemas.openxmlformats.org/officeDocument/2006/relationships/image" Target="../media/image19.png"/><Relationship Id="rId10" Type="http://schemas.openxmlformats.org/officeDocument/2006/relationships/image" Target="../media/image39.png"/><Relationship Id="rId19" Type="http://schemas.openxmlformats.org/officeDocument/2006/relationships/image" Target="../media/image67.png"/><Relationship Id="rId4" Type="http://schemas.openxmlformats.org/officeDocument/2006/relationships/image" Target="../media/image6.png"/><Relationship Id="rId9" Type="http://schemas.openxmlformats.org/officeDocument/2006/relationships/image" Target="../media/image38.png"/><Relationship Id="rId14" Type="http://schemas.openxmlformats.org/officeDocument/2006/relationships/image" Target="../media/image64.png"/><Relationship Id="rId22"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71.png"/><Relationship Id="rId3" Type="http://schemas.openxmlformats.org/officeDocument/2006/relationships/image" Target="../media/image14.png"/><Relationship Id="rId21" Type="http://schemas.openxmlformats.org/officeDocument/2006/relationships/image" Target="../media/image18.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70.png"/><Relationship Id="rId2" Type="http://schemas.openxmlformats.org/officeDocument/2006/relationships/image" Target="../media/image5.png"/><Relationship Id="rId16" Type="http://schemas.openxmlformats.org/officeDocument/2006/relationships/image" Target="../media/image69.png"/><Relationship Id="rId20"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6.png"/><Relationship Id="rId23" Type="http://schemas.openxmlformats.org/officeDocument/2006/relationships/image" Target="../media/image73.png"/><Relationship Id="rId10" Type="http://schemas.openxmlformats.org/officeDocument/2006/relationships/image" Target="../media/image39.png"/><Relationship Id="rId19" Type="http://schemas.openxmlformats.org/officeDocument/2006/relationships/image" Target="../media/image72.png"/><Relationship Id="rId4" Type="http://schemas.openxmlformats.org/officeDocument/2006/relationships/image" Target="../media/image6.png"/><Relationship Id="rId9" Type="http://schemas.openxmlformats.org/officeDocument/2006/relationships/image" Target="../media/image38.png"/><Relationship Id="rId14" Type="http://schemas.openxmlformats.org/officeDocument/2006/relationships/image" Target="../media/image52.png"/><Relationship Id="rId22"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75.png"/><Relationship Id="rId3" Type="http://schemas.openxmlformats.org/officeDocument/2006/relationships/image" Target="../media/image14.png"/><Relationship Id="rId21" Type="http://schemas.openxmlformats.org/officeDocument/2006/relationships/image" Target="../media/image18.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74.png"/><Relationship Id="rId2" Type="http://schemas.openxmlformats.org/officeDocument/2006/relationships/image" Target="../media/image5.png"/><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52.png"/><Relationship Id="rId10" Type="http://schemas.openxmlformats.org/officeDocument/2006/relationships/image" Target="../media/image39.png"/><Relationship Id="rId19" Type="http://schemas.openxmlformats.org/officeDocument/2006/relationships/image" Target="../media/image76.png"/><Relationship Id="rId4" Type="http://schemas.openxmlformats.org/officeDocument/2006/relationships/image" Target="../media/image6.png"/><Relationship Id="rId9" Type="http://schemas.openxmlformats.org/officeDocument/2006/relationships/image" Target="../media/image38.png"/><Relationship Id="rId14" Type="http://schemas.openxmlformats.org/officeDocument/2006/relationships/image" Target="../media/image51.png"/><Relationship Id="rId22"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79.png"/><Relationship Id="rId3" Type="http://schemas.openxmlformats.org/officeDocument/2006/relationships/image" Target="../media/image14.png"/><Relationship Id="rId21" Type="http://schemas.openxmlformats.org/officeDocument/2006/relationships/image" Target="../media/image82.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78.png"/><Relationship Id="rId25" Type="http://schemas.openxmlformats.org/officeDocument/2006/relationships/image" Target="../media/image50.png"/><Relationship Id="rId2" Type="http://schemas.openxmlformats.org/officeDocument/2006/relationships/image" Target="../media/image5.png"/><Relationship Id="rId16" Type="http://schemas.openxmlformats.org/officeDocument/2006/relationships/image" Target="../media/image60.png"/><Relationship Id="rId20"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83.png"/><Relationship Id="rId5" Type="http://schemas.openxmlformats.org/officeDocument/2006/relationships/image" Target="../media/image34.png"/><Relationship Id="rId15" Type="http://schemas.openxmlformats.org/officeDocument/2006/relationships/image" Target="../media/image46.png"/><Relationship Id="rId23" Type="http://schemas.openxmlformats.org/officeDocument/2006/relationships/image" Target="../media/image19.png"/><Relationship Id="rId10" Type="http://schemas.openxmlformats.org/officeDocument/2006/relationships/image" Target="../media/image39.png"/><Relationship Id="rId19" Type="http://schemas.openxmlformats.org/officeDocument/2006/relationships/image" Target="../media/image80.png"/><Relationship Id="rId4" Type="http://schemas.openxmlformats.org/officeDocument/2006/relationships/image" Target="../media/image6.png"/><Relationship Id="rId9" Type="http://schemas.openxmlformats.org/officeDocument/2006/relationships/image" Target="../media/image38.png"/><Relationship Id="rId14" Type="http://schemas.openxmlformats.org/officeDocument/2006/relationships/image" Target="../media/image77.png"/><Relationship Id="rId2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E7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6184900" y="-1107708"/>
            <a:ext cx="4648200" cy="3975100"/>
          </a:xfrm>
          <a:prstGeom prst="rect">
            <a:avLst/>
          </a:prstGeom>
          <a:effectLst>
            <a:outerShdw blurRad="118046" dist="550442" dir="2700000">
              <a:srgbClr val="B9181D">
                <a:alpha val="11000"/>
              </a:srgbClr>
            </a:outerShdw>
          </a:effectLst>
        </p:spPr>
      </p:pic>
      <p:pic>
        <p:nvPicPr>
          <p:cNvPr id="3" name="Picture 3"/>
          <p:cNvPicPr>
            <a:picLocks noChangeAspect="1"/>
          </p:cNvPicPr>
          <p:nvPr/>
        </p:nvPicPr>
        <p:blipFill>
          <a:blip r:embed="rId3"/>
          <a:stretch>
            <a:fillRect/>
          </a:stretch>
        </p:blipFill>
        <p:spPr>
          <a:xfrm>
            <a:off x="-2755900" y="-1358900"/>
            <a:ext cx="7137400" cy="6108700"/>
          </a:xfrm>
          <a:prstGeom prst="rect">
            <a:avLst/>
          </a:prstGeom>
          <a:effectLst>
            <a:outerShdw blurRad="278453" dist="845398" dir="2700000">
              <a:srgbClr val="B9181D">
                <a:alpha val="11000"/>
              </a:srgbClr>
            </a:outerShdw>
          </a:effectLst>
        </p:spPr>
      </p:pic>
      <p:pic>
        <p:nvPicPr>
          <p:cNvPr id="4" name="Picture 4"/>
          <p:cNvPicPr>
            <a:picLocks noChangeAspect="1"/>
          </p:cNvPicPr>
          <p:nvPr/>
        </p:nvPicPr>
        <p:blipFill>
          <a:blip r:embed="rId4"/>
          <a:stretch>
            <a:fillRect/>
          </a:stretch>
        </p:blipFill>
        <p:spPr>
          <a:xfrm rot="3900000">
            <a:off x="2019300" y="5740400"/>
            <a:ext cx="1562100" cy="1346200"/>
          </a:xfrm>
          <a:prstGeom prst="rect">
            <a:avLst/>
          </a:prstGeom>
        </p:spPr>
      </p:pic>
      <p:pic>
        <p:nvPicPr>
          <p:cNvPr id="5" name="Picture 5"/>
          <p:cNvPicPr>
            <a:picLocks noChangeAspect="1"/>
          </p:cNvPicPr>
          <p:nvPr/>
        </p:nvPicPr>
        <p:blipFill>
          <a:blip r:embed="rId5"/>
          <a:stretch>
            <a:fillRect/>
          </a:stretch>
        </p:blipFill>
        <p:spPr>
          <a:xfrm>
            <a:off x="7264400" y="3314700"/>
            <a:ext cx="1181100" cy="1117600"/>
          </a:xfrm>
          <a:prstGeom prst="rect">
            <a:avLst/>
          </a:prstGeom>
        </p:spPr>
      </p:pic>
      <p:pic>
        <p:nvPicPr>
          <p:cNvPr id="6" name="Picture 6"/>
          <p:cNvPicPr>
            <a:picLocks noChangeAspect="1"/>
          </p:cNvPicPr>
          <p:nvPr/>
        </p:nvPicPr>
        <p:blipFill>
          <a:blip r:embed="rId6"/>
          <a:stretch>
            <a:fillRect/>
          </a:stretch>
        </p:blipFill>
        <p:spPr>
          <a:xfrm>
            <a:off x="-127000" y="7467600"/>
            <a:ext cx="10490200" cy="5524500"/>
          </a:xfrm>
          <a:prstGeom prst="rect">
            <a:avLst/>
          </a:prstGeom>
        </p:spPr>
      </p:pic>
      <p:pic>
        <p:nvPicPr>
          <p:cNvPr id="7" name="Picture 7"/>
          <p:cNvPicPr>
            <a:picLocks noChangeAspect="1"/>
          </p:cNvPicPr>
          <p:nvPr/>
        </p:nvPicPr>
        <p:blipFill>
          <a:blip r:embed="rId7"/>
          <a:stretch>
            <a:fillRect/>
          </a:stretch>
        </p:blipFill>
        <p:spPr>
          <a:xfrm>
            <a:off x="3543300" y="11417300"/>
            <a:ext cx="2882900" cy="914400"/>
          </a:xfrm>
          <a:prstGeom prst="rect">
            <a:avLst/>
          </a:prstGeom>
        </p:spPr>
      </p:pic>
      <p:pic>
        <p:nvPicPr>
          <p:cNvPr id="10" name="Picture 10"/>
          <p:cNvPicPr>
            <a:picLocks noChangeAspect="1"/>
          </p:cNvPicPr>
          <p:nvPr/>
        </p:nvPicPr>
        <p:blipFill>
          <a:blip r:embed="rId8"/>
          <a:stretch>
            <a:fillRect/>
          </a:stretch>
        </p:blipFill>
        <p:spPr>
          <a:xfrm>
            <a:off x="1888877" y="1825174"/>
            <a:ext cx="508000" cy="520700"/>
          </a:xfrm>
          <a:prstGeom prst="rect">
            <a:avLst/>
          </a:prstGeom>
        </p:spPr>
      </p:pic>
      <p:pic>
        <p:nvPicPr>
          <p:cNvPr id="11" name="Picture 11"/>
          <p:cNvPicPr>
            <a:picLocks noChangeAspect="1"/>
          </p:cNvPicPr>
          <p:nvPr/>
        </p:nvPicPr>
        <p:blipFill>
          <a:blip r:embed="rId8"/>
          <a:stretch>
            <a:fillRect/>
          </a:stretch>
        </p:blipFill>
        <p:spPr>
          <a:xfrm>
            <a:off x="7606668" y="1758909"/>
            <a:ext cx="508000" cy="520700"/>
          </a:xfrm>
          <a:prstGeom prst="rect">
            <a:avLst/>
          </a:prstGeom>
        </p:spPr>
      </p:pic>
      <p:pic>
        <p:nvPicPr>
          <p:cNvPr id="13" name="Picture 13"/>
          <p:cNvPicPr>
            <a:picLocks noChangeAspect="1"/>
          </p:cNvPicPr>
          <p:nvPr/>
        </p:nvPicPr>
        <p:blipFill>
          <a:blip r:embed="rId9">
            <a:alphaModFix amt="30000"/>
          </a:blip>
          <a:stretch>
            <a:fillRect/>
          </a:stretch>
        </p:blipFill>
        <p:spPr>
          <a:xfrm rot="2400000">
            <a:off x="-1574800" y="3543300"/>
            <a:ext cx="4978400" cy="4978400"/>
          </a:xfrm>
          <a:prstGeom prst="rect">
            <a:avLst/>
          </a:prstGeom>
        </p:spPr>
      </p:pic>
      <p:pic>
        <p:nvPicPr>
          <p:cNvPr id="14" name="Picture 14"/>
          <p:cNvPicPr>
            <a:picLocks noChangeAspect="1"/>
          </p:cNvPicPr>
          <p:nvPr/>
        </p:nvPicPr>
        <p:blipFill>
          <a:blip r:embed="rId10"/>
          <a:stretch>
            <a:fillRect/>
          </a:stretch>
        </p:blipFill>
        <p:spPr>
          <a:xfrm>
            <a:off x="2070100" y="3314700"/>
            <a:ext cx="6350000" cy="774700"/>
          </a:xfrm>
          <a:prstGeom prst="rect">
            <a:avLst/>
          </a:prstGeom>
          <a:effectLst>
            <a:outerShdw blurRad="20263" dist="71670" dir="2700000">
              <a:srgbClr val="000000">
                <a:alpha val="28000"/>
              </a:srgbClr>
            </a:outerShdw>
          </a:effectLst>
        </p:spPr>
      </p:pic>
      <p:pic>
        <p:nvPicPr>
          <p:cNvPr id="15" name="Picture 15"/>
          <p:cNvPicPr>
            <a:picLocks noChangeAspect="1"/>
          </p:cNvPicPr>
          <p:nvPr/>
        </p:nvPicPr>
        <p:blipFill>
          <a:blip r:embed="rId11"/>
          <a:stretch>
            <a:fillRect/>
          </a:stretch>
        </p:blipFill>
        <p:spPr>
          <a:xfrm>
            <a:off x="6807200" y="3352800"/>
            <a:ext cx="1574800" cy="698500"/>
          </a:xfrm>
          <a:prstGeom prst="rect">
            <a:avLst/>
          </a:prstGeom>
        </p:spPr>
      </p:pic>
      <p:pic>
        <p:nvPicPr>
          <p:cNvPr id="16" name="Picture 16"/>
          <p:cNvPicPr>
            <a:picLocks noChangeAspect="1"/>
          </p:cNvPicPr>
          <p:nvPr/>
        </p:nvPicPr>
        <p:blipFill>
          <a:blip r:embed="rId12"/>
          <a:stretch>
            <a:fillRect/>
          </a:stretch>
        </p:blipFill>
        <p:spPr>
          <a:xfrm rot="-840000">
            <a:off x="8001000" y="3505200"/>
            <a:ext cx="838200" cy="838200"/>
          </a:xfrm>
          <a:prstGeom prst="rect">
            <a:avLst/>
          </a:prstGeom>
        </p:spPr>
      </p:pic>
      <p:pic>
        <p:nvPicPr>
          <p:cNvPr id="17" name="Picture 17"/>
          <p:cNvPicPr>
            <a:picLocks noChangeAspect="1"/>
          </p:cNvPicPr>
          <p:nvPr/>
        </p:nvPicPr>
        <p:blipFill>
          <a:blip r:embed="rId13">
            <a:alphaModFix amt="84000"/>
          </a:blip>
          <a:stretch>
            <a:fillRect/>
          </a:stretch>
        </p:blipFill>
        <p:spPr>
          <a:xfrm>
            <a:off x="8623300" y="11569700"/>
            <a:ext cx="1346200" cy="1625600"/>
          </a:xfrm>
          <a:prstGeom prst="rect">
            <a:avLst/>
          </a:prstGeom>
        </p:spPr>
      </p:pic>
      <p:sp>
        <p:nvSpPr>
          <p:cNvPr id="19" name="TextBox 19"/>
          <p:cNvSpPr txBox="1"/>
          <p:nvPr/>
        </p:nvSpPr>
        <p:spPr>
          <a:xfrm>
            <a:off x="2396876" y="3441700"/>
            <a:ext cx="4880223" cy="482600"/>
          </a:xfrm>
          <a:prstGeom prst="rect">
            <a:avLst/>
          </a:prstGeom>
        </p:spPr>
        <p:txBody>
          <a:bodyPr lIns="0" tIns="0" rIns="0" bIns="0" rtlCol="0" anchor="ctr"/>
          <a:lstStyle/>
          <a:p>
            <a:pPr lvl="0" algn="l">
              <a:lnSpc>
                <a:spcPct val="116199"/>
              </a:lnSpc>
            </a:pPr>
            <a:r>
              <a:rPr lang="ja-JP" altLang="en-US" sz="2700" b="1" spc="-100" dirty="0">
                <a:solidFill>
                  <a:srgbClr val="787878"/>
                </a:solidFill>
                <a:latin typeface="+mn-ea"/>
              </a:rPr>
              <a:t>暖かい家族の懐で</a:t>
            </a:r>
            <a:r>
              <a:rPr lang="ja-JP" altLang="en-US" sz="2700" b="1" i="0" u="none" strike="noStrike" spc="-100" dirty="0">
                <a:solidFill>
                  <a:srgbClr val="EE7379"/>
                </a:solidFill>
                <a:latin typeface="+mn-ea"/>
              </a:rPr>
              <a:t>花開く春</a:t>
            </a:r>
            <a:r>
              <a:rPr lang="en-US" sz="2700" b="1" i="0" u="none" strike="noStrike" spc="-100" dirty="0">
                <a:solidFill>
                  <a:srgbClr val="EE7379"/>
                </a:solidFill>
                <a:latin typeface="Pretendard Medium"/>
              </a:rPr>
              <a:t> </a:t>
            </a:r>
          </a:p>
        </p:txBody>
      </p:sp>
      <p:sp>
        <p:nvSpPr>
          <p:cNvPr id="20" name="TextBox 20"/>
          <p:cNvSpPr txBox="1"/>
          <p:nvPr/>
        </p:nvSpPr>
        <p:spPr>
          <a:xfrm>
            <a:off x="7035800" y="3467100"/>
            <a:ext cx="1041400" cy="431800"/>
          </a:xfrm>
          <a:prstGeom prst="rect">
            <a:avLst/>
          </a:prstGeom>
        </p:spPr>
        <p:txBody>
          <a:bodyPr lIns="0" tIns="0" rIns="0" bIns="0" rtlCol="0" anchor="ctr"/>
          <a:lstStyle/>
          <a:p>
            <a:pPr lvl="0" algn="ctr">
              <a:lnSpc>
                <a:spcPct val="116199"/>
              </a:lnSpc>
            </a:pPr>
            <a:r>
              <a:rPr lang="ja-JP" altLang="en-US" sz="2400" spc="-100" dirty="0">
                <a:solidFill>
                  <a:srgbClr val="FFFFFF"/>
                </a:solidFill>
                <a:latin typeface="Pretendard Bold"/>
              </a:rPr>
              <a:t>送信</a:t>
            </a:r>
            <a:r>
              <a:rPr lang="en-US" sz="2400" b="0" i="0" u="none" strike="noStrike" spc="-100" dirty="0">
                <a:solidFill>
                  <a:srgbClr val="FFFFFF"/>
                </a:solidFill>
                <a:latin typeface="Pretendard Bold"/>
              </a:rPr>
              <a:t> ♥</a:t>
            </a:r>
          </a:p>
        </p:txBody>
      </p:sp>
      <p:sp>
        <p:nvSpPr>
          <p:cNvPr id="21" name="직사각형 20">
            <a:extLst>
              <a:ext uri="{FF2B5EF4-FFF2-40B4-BE49-F238E27FC236}">
                <a16:creationId xmlns:a16="http://schemas.microsoft.com/office/drawing/2014/main" id="{390DD80B-F5E3-4C12-8CA6-F87CD33D3C63}"/>
              </a:ext>
            </a:extLst>
          </p:cNvPr>
          <p:cNvSpPr/>
          <p:nvPr/>
        </p:nvSpPr>
        <p:spPr>
          <a:xfrm>
            <a:off x="1860228" y="4278235"/>
            <a:ext cx="6940872" cy="3939540"/>
          </a:xfrm>
          <a:prstGeom prst="rect">
            <a:avLst/>
          </a:prstGeom>
          <a:noFill/>
        </p:spPr>
        <p:txBody>
          <a:bodyPr wrap="square" lIns="91440" tIns="45720" rIns="91440" bIns="45720">
            <a:spAutoFit/>
          </a:bodyPr>
          <a:lstStyle/>
          <a:p>
            <a:pPr algn="ctr"/>
            <a:r>
              <a:rPr lang="en-US" altLang="ko-KR" sz="25000" b="1" cap="none" spc="0" dirty="0">
                <a:ln w="6600">
                  <a:solidFill>
                    <a:schemeClr val="bg1"/>
                  </a:solidFill>
                  <a:prstDash val="solid"/>
                </a:ln>
                <a:solidFill>
                  <a:srgbClr val="F9767A"/>
                </a:solidFill>
                <a:effectLst>
                  <a:outerShdw dist="38100" dir="2700000" algn="tl" rotWithShape="0">
                    <a:schemeClr val="bg1"/>
                  </a:outerShdw>
                </a:effectLst>
                <a:latin typeface="Rockwell Extra Bold" panose="02060903040505020403" pitchFamily="18" charset="0"/>
                <a:ea typeface="MS PGothic" panose="020B0600070205080204" pitchFamily="34" charset="-128"/>
              </a:rPr>
              <a:t>3</a:t>
            </a:r>
            <a:r>
              <a:rPr lang="ja-JP" altLang="en-US" sz="25000" b="1" cap="none" spc="0" dirty="0">
                <a:ln w="6600">
                  <a:solidFill>
                    <a:schemeClr val="bg1"/>
                  </a:solidFill>
                  <a:prstDash val="solid"/>
                </a:ln>
                <a:solidFill>
                  <a:srgbClr val="F9767A"/>
                </a:solidFill>
                <a:effectLst>
                  <a:outerShdw dist="38100" dir="2700000" algn="tl" rotWithShape="0">
                    <a:schemeClr val="bg1"/>
                  </a:outerShdw>
                </a:effectLst>
                <a:latin typeface="Rockwell Extra Bold" panose="02060903040505020403" pitchFamily="18" charset="0"/>
                <a:ea typeface="MS PGothic" panose="020B0600070205080204" pitchFamily="34" charset="-128"/>
              </a:rPr>
              <a:t>月</a:t>
            </a:r>
            <a:endParaRPr lang="en-US" altLang="ko-KR" sz="25000" b="1" cap="none" spc="0" dirty="0">
              <a:ln w="6600">
                <a:solidFill>
                  <a:schemeClr val="bg1"/>
                </a:solidFill>
                <a:prstDash val="solid"/>
              </a:ln>
              <a:solidFill>
                <a:srgbClr val="F9767A"/>
              </a:solidFill>
              <a:effectLst>
                <a:outerShdw dist="38100" dir="2700000" algn="tl" rotWithShape="0">
                  <a:schemeClr val="bg1"/>
                </a:outerShdw>
              </a:effectLst>
              <a:latin typeface="Rockwell Extra Bold" panose="02060903040505020403" pitchFamily="18" charset="0"/>
              <a:ea typeface="MS PGothic" panose="020B0600070205080204" pitchFamily="34" charset="-128"/>
            </a:endParaRPr>
          </a:p>
        </p:txBody>
      </p:sp>
      <p:sp>
        <p:nvSpPr>
          <p:cNvPr id="22" name="직사각형 21">
            <a:extLst>
              <a:ext uri="{FF2B5EF4-FFF2-40B4-BE49-F238E27FC236}">
                <a16:creationId xmlns:a16="http://schemas.microsoft.com/office/drawing/2014/main" id="{3BEE29D3-A07A-4505-B698-EAA530EB065C}"/>
              </a:ext>
            </a:extLst>
          </p:cNvPr>
          <p:cNvSpPr/>
          <p:nvPr/>
        </p:nvSpPr>
        <p:spPr>
          <a:xfrm>
            <a:off x="3086100" y="8077199"/>
            <a:ext cx="4128977" cy="1631216"/>
          </a:xfrm>
          <a:prstGeom prst="rect">
            <a:avLst/>
          </a:prstGeom>
          <a:noFill/>
        </p:spPr>
        <p:txBody>
          <a:bodyPr wrap="square" lIns="91440" tIns="45720" rIns="91440" bIns="45720">
            <a:spAutoFit/>
          </a:bodyPr>
          <a:lstStyle/>
          <a:p>
            <a:pPr algn="ctr"/>
            <a:r>
              <a:rPr lang="ja-JP" altLang="en-US" sz="10000" b="1" cap="none" spc="0" dirty="0">
                <a:ln w="6600">
                  <a:solidFill>
                    <a:schemeClr val="bg1"/>
                  </a:solidFill>
                  <a:prstDash val="solid"/>
                </a:ln>
                <a:solidFill>
                  <a:srgbClr val="E49BA5"/>
                </a:solidFill>
                <a:effectLst>
                  <a:outerShdw dist="38100" dir="2700000" algn="tl" rotWithShape="0">
                    <a:schemeClr val="bg1"/>
                  </a:outerShdw>
                </a:effectLst>
              </a:rPr>
              <a:t>日</a:t>
            </a:r>
            <a:r>
              <a:rPr lang="ja-JP" altLang="en-US" sz="10000" b="1" cap="none" spc="0" dirty="0">
                <a:ln w="6600">
                  <a:solidFill>
                    <a:schemeClr val="bg1"/>
                  </a:solidFill>
                  <a:prstDash val="solid"/>
                </a:ln>
                <a:solidFill>
                  <a:srgbClr val="B89CB1"/>
                </a:solidFill>
                <a:effectLst>
                  <a:outerShdw dist="38100" dir="2700000" algn="tl" rotWithShape="0">
                    <a:schemeClr val="bg1"/>
                  </a:outerShdw>
                </a:effectLst>
              </a:rPr>
              <a:t>程</a:t>
            </a:r>
            <a:r>
              <a:rPr lang="ja-JP" altLang="en-US" sz="10000" b="1" cap="none" spc="0" dirty="0">
                <a:ln w="6600">
                  <a:solidFill>
                    <a:schemeClr val="bg1"/>
                  </a:solidFill>
                  <a:prstDash val="solid"/>
                </a:ln>
                <a:solidFill>
                  <a:srgbClr val="849DBF"/>
                </a:solidFill>
                <a:effectLst>
                  <a:outerShdw dist="38100" dir="2700000" algn="tl" rotWithShape="0">
                    <a:schemeClr val="bg1"/>
                  </a:outerShdw>
                </a:effectLst>
              </a:rPr>
              <a:t>表</a:t>
            </a:r>
            <a:endParaRPr lang="en-US" altLang="ko-KR" sz="10000" b="1" cap="none" spc="0" dirty="0">
              <a:ln w="6600">
                <a:solidFill>
                  <a:schemeClr val="bg1"/>
                </a:solidFill>
                <a:prstDash val="solid"/>
              </a:ln>
              <a:solidFill>
                <a:srgbClr val="849DBF"/>
              </a:solidFill>
              <a:effectLst>
                <a:outerShdw dist="38100" dir="2700000" algn="tl" rotWithShape="0">
                  <a:schemeClr val="bg1"/>
                </a:outerShdw>
              </a:effectLst>
            </a:endParaRPr>
          </a:p>
        </p:txBody>
      </p:sp>
      <p:pic>
        <p:nvPicPr>
          <p:cNvPr id="18" name="Picture 18"/>
          <p:cNvPicPr>
            <a:picLocks noChangeAspect="1"/>
          </p:cNvPicPr>
          <p:nvPr/>
        </p:nvPicPr>
        <p:blipFill>
          <a:blip r:embed="rId14"/>
          <a:stretch>
            <a:fillRect/>
          </a:stretch>
        </p:blipFill>
        <p:spPr>
          <a:xfrm>
            <a:off x="6701613" y="4385042"/>
            <a:ext cx="927100" cy="901700"/>
          </a:xfrm>
          <a:prstGeom prst="rect">
            <a:avLst/>
          </a:prstGeom>
        </p:spPr>
      </p:pic>
      <p:sp>
        <p:nvSpPr>
          <p:cNvPr id="23" name="직사각형 22">
            <a:extLst>
              <a:ext uri="{FF2B5EF4-FFF2-40B4-BE49-F238E27FC236}">
                <a16:creationId xmlns:a16="http://schemas.microsoft.com/office/drawing/2014/main" id="{961D3647-2441-4996-B1DD-5467D1834423}"/>
              </a:ext>
            </a:extLst>
          </p:cNvPr>
          <p:cNvSpPr/>
          <p:nvPr/>
        </p:nvSpPr>
        <p:spPr>
          <a:xfrm>
            <a:off x="2514600" y="1541721"/>
            <a:ext cx="5207001" cy="800219"/>
          </a:xfrm>
          <a:prstGeom prst="rect">
            <a:avLst/>
          </a:prstGeom>
        </p:spPr>
        <p:txBody>
          <a:bodyPr wrap="square">
            <a:spAutoFit/>
          </a:bodyPr>
          <a:lstStyle/>
          <a:p>
            <a:r>
              <a:rPr lang="ja-JP" altLang="en-US" sz="4600" b="1" spc="-100" dirty="0">
                <a:solidFill>
                  <a:srgbClr val="FF9A9E"/>
                </a:solidFill>
              </a:rPr>
              <a:t>瑞草区家族センター</a:t>
            </a:r>
            <a:endParaRPr lang="ko-KR" altLang="en-US" sz="4600" dirty="0">
              <a:solidFill>
                <a:srgbClr val="FF9A9E"/>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6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27000" y="7467600"/>
            <a:ext cx="10490200" cy="5524500"/>
          </a:xfrm>
          <a:prstGeom prst="rect">
            <a:avLst/>
          </a:prstGeom>
        </p:spPr>
      </p:pic>
      <p:pic>
        <p:nvPicPr>
          <p:cNvPr id="3" name="Picture 3"/>
          <p:cNvPicPr>
            <a:picLocks noChangeAspect="1"/>
          </p:cNvPicPr>
          <p:nvPr/>
        </p:nvPicPr>
        <p:blipFill>
          <a:blip r:embed="rId3"/>
          <a:stretch>
            <a:fillRect/>
          </a:stretch>
        </p:blipFill>
        <p:spPr>
          <a:xfrm>
            <a:off x="1117600" y="443072"/>
            <a:ext cx="8128000" cy="11455400"/>
          </a:xfrm>
          <a:prstGeom prst="rect">
            <a:avLst/>
          </a:prstGeom>
        </p:spPr>
      </p:pic>
      <p:pic>
        <p:nvPicPr>
          <p:cNvPr id="4" name="Picture 4"/>
          <p:cNvPicPr>
            <a:picLocks noChangeAspect="1"/>
          </p:cNvPicPr>
          <p:nvPr/>
        </p:nvPicPr>
        <p:blipFill>
          <a:blip r:embed="rId4"/>
          <a:stretch>
            <a:fillRect/>
          </a:stretch>
        </p:blipFill>
        <p:spPr>
          <a:xfrm>
            <a:off x="3746500" y="12001500"/>
            <a:ext cx="2362200" cy="749300"/>
          </a:xfrm>
          <a:prstGeom prst="rect">
            <a:avLst/>
          </a:prstGeom>
        </p:spPr>
      </p:pic>
      <p:pic>
        <p:nvPicPr>
          <p:cNvPr id="5" name="Picture 5"/>
          <p:cNvPicPr>
            <a:picLocks noChangeAspect="1"/>
          </p:cNvPicPr>
          <p:nvPr/>
        </p:nvPicPr>
        <p:blipFill>
          <a:blip r:embed="rId5"/>
          <a:stretch>
            <a:fillRect/>
          </a:stretch>
        </p:blipFill>
        <p:spPr>
          <a:xfrm>
            <a:off x="5473700" y="3962400"/>
            <a:ext cx="3289300" cy="12700"/>
          </a:xfrm>
          <a:prstGeom prst="rect">
            <a:avLst/>
          </a:prstGeom>
        </p:spPr>
      </p:pic>
      <p:pic>
        <p:nvPicPr>
          <p:cNvPr id="6" name="Picture 6"/>
          <p:cNvPicPr>
            <a:picLocks noChangeAspect="1"/>
          </p:cNvPicPr>
          <p:nvPr/>
        </p:nvPicPr>
        <p:blipFill>
          <a:blip r:embed="rId6"/>
          <a:stretch>
            <a:fillRect/>
          </a:stretch>
        </p:blipFill>
        <p:spPr>
          <a:xfrm>
            <a:off x="5473700" y="4699000"/>
            <a:ext cx="3200400" cy="12700"/>
          </a:xfrm>
          <a:prstGeom prst="rect">
            <a:avLst/>
          </a:prstGeom>
        </p:spPr>
      </p:pic>
      <p:pic>
        <p:nvPicPr>
          <p:cNvPr id="7" name="Picture 7"/>
          <p:cNvPicPr>
            <a:picLocks noChangeAspect="1"/>
          </p:cNvPicPr>
          <p:nvPr/>
        </p:nvPicPr>
        <p:blipFill>
          <a:blip r:embed="rId7"/>
          <a:stretch>
            <a:fillRect/>
          </a:stretch>
        </p:blipFill>
        <p:spPr>
          <a:xfrm>
            <a:off x="5473700" y="5499100"/>
            <a:ext cx="3175000" cy="12700"/>
          </a:xfrm>
          <a:prstGeom prst="rect">
            <a:avLst/>
          </a:prstGeom>
        </p:spPr>
      </p:pic>
      <p:grpSp>
        <p:nvGrpSpPr>
          <p:cNvPr id="8" name="Group 8"/>
          <p:cNvGrpSpPr/>
          <p:nvPr/>
        </p:nvGrpSpPr>
        <p:grpSpPr>
          <a:xfrm>
            <a:off x="2147483647" y="2147483647"/>
            <a:ext cx="2147483647" cy="2147483647"/>
            <a:chOff x="0" y="0"/>
            <a:chExt cx="0" cy="0"/>
          </a:xfrm>
        </p:grpSpPr>
      </p:grpSp>
      <p:grpSp>
        <p:nvGrpSpPr>
          <p:cNvPr id="9" name="Group 9"/>
          <p:cNvGrpSpPr/>
          <p:nvPr/>
        </p:nvGrpSpPr>
        <p:grpSpPr>
          <a:xfrm>
            <a:off x="2147483647" y="2147483647"/>
            <a:ext cx="2147483647" cy="2147483647"/>
            <a:chOff x="0" y="0"/>
            <a:chExt cx="0" cy="0"/>
          </a:xfrm>
        </p:grpSpPr>
      </p:grpSp>
      <p:pic>
        <p:nvPicPr>
          <p:cNvPr id="10" name="Picture 10"/>
          <p:cNvPicPr>
            <a:picLocks noChangeAspect="1"/>
          </p:cNvPicPr>
          <p:nvPr/>
        </p:nvPicPr>
        <p:blipFill>
          <a:blip r:embed="rId8"/>
          <a:stretch>
            <a:fillRect/>
          </a:stretch>
        </p:blipFill>
        <p:spPr>
          <a:xfrm>
            <a:off x="5473700" y="3225800"/>
            <a:ext cx="368300" cy="368300"/>
          </a:xfrm>
          <a:prstGeom prst="rect">
            <a:avLst/>
          </a:prstGeom>
        </p:spPr>
      </p:pic>
      <p:pic>
        <p:nvPicPr>
          <p:cNvPr id="11" name="Picture 11"/>
          <p:cNvPicPr>
            <a:picLocks noChangeAspect="1"/>
          </p:cNvPicPr>
          <p:nvPr/>
        </p:nvPicPr>
        <p:blipFill>
          <a:blip r:embed="rId9"/>
          <a:stretch>
            <a:fillRect/>
          </a:stretch>
        </p:blipFill>
        <p:spPr>
          <a:xfrm>
            <a:off x="5549900" y="3302000"/>
            <a:ext cx="203200" cy="203200"/>
          </a:xfrm>
          <a:prstGeom prst="rect">
            <a:avLst/>
          </a:prstGeom>
        </p:spPr>
      </p:pic>
      <p:sp>
        <p:nvSpPr>
          <p:cNvPr id="12" name="TextBox 12"/>
          <p:cNvSpPr txBox="1"/>
          <p:nvPr/>
        </p:nvSpPr>
        <p:spPr>
          <a:xfrm>
            <a:off x="5930900" y="3263900"/>
            <a:ext cx="1409700" cy="3175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p:txBody>
      </p:sp>
      <p:sp>
        <p:nvSpPr>
          <p:cNvPr id="13" name="TextBox 13"/>
          <p:cNvSpPr txBox="1"/>
          <p:nvPr/>
        </p:nvSpPr>
        <p:spPr>
          <a:xfrm>
            <a:off x="5930900" y="3568700"/>
            <a:ext cx="3098800" cy="254000"/>
          </a:xfrm>
          <a:prstGeom prst="rect">
            <a:avLst/>
          </a:prstGeom>
        </p:spPr>
        <p:txBody>
          <a:bodyPr lIns="0" tIns="0" rIns="0" bIns="0" rtlCol="0" anchor="t"/>
          <a:lstStyle/>
          <a:p>
            <a:pPr lvl="0" algn="l">
              <a:lnSpc>
                <a:spcPct val="99600"/>
              </a:lnSpc>
            </a:pPr>
            <a:r>
              <a:rPr lang="ko-KR" altLang="en-US" sz="1500" b="0" i="0" u="none" strike="noStrike" dirty="0">
                <a:solidFill>
                  <a:srgbClr val="000000"/>
                </a:solidFill>
                <a:ea typeface="NanumSquare Regular"/>
              </a:rPr>
              <a:t>月</a:t>
            </a:r>
            <a:r>
              <a:rPr lang="en-US" sz="1500" b="0" i="0" u="none" strike="noStrike" dirty="0">
                <a:solidFill>
                  <a:srgbClr val="000000"/>
                </a:solidFill>
                <a:latin typeface="NanumSquare Regular"/>
              </a:rPr>
              <a:t>, </a:t>
            </a:r>
            <a:r>
              <a:rPr lang="ko-KR" altLang="en-US" sz="1500" b="0" i="0" u="none" strike="noStrike" dirty="0">
                <a:solidFill>
                  <a:srgbClr val="000000"/>
                </a:solidFill>
                <a:ea typeface="NanumSquare Regular"/>
              </a:rPr>
              <a:t>水</a:t>
            </a:r>
            <a:r>
              <a:rPr lang="en-US" sz="1500" b="0" i="0" u="none" strike="noStrike" dirty="0">
                <a:solidFill>
                  <a:srgbClr val="000000"/>
                </a:solidFill>
                <a:latin typeface="NanumSquare Regular"/>
              </a:rPr>
              <a:t> 10:00~12:00 ZOOM</a:t>
            </a:r>
          </a:p>
        </p:txBody>
      </p:sp>
      <p:sp>
        <p:nvSpPr>
          <p:cNvPr id="14" name="TextBox 14"/>
          <p:cNvSpPr txBox="1"/>
          <p:nvPr/>
        </p:nvSpPr>
        <p:spPr>
          <a:xfrm>
            <a:off x="5930900" y="4394200"/>
            <a:ext cx="2768600" cy="254000"/>
          </a:xfrm>
          <a:prstGeom prst="rect">
            <a:avLst/>
          </a:prstGeom>
        </p:spPr>
        <p:txBody>
          <a:bodyPr lIns="0" tIns="0" rIns="0" bIns="0" rtlCol="0" anchor="t"/>
          <a:lstStyle/>
          <a:p>
            <a:pPr lvl="0" algn="l">
              <a:lnSpc>
                <a:spcPct val="99600"/>
              </a:lnSpc>
            </a:pPr>
            <a:r>
              <a:rPr lang="ko-KR" altLang="en-US" sz="1500" b="0" i="0" u="none" strike="noStrike" dirty="0">
                <a:solidFill>
                  <a:srgbClr val="333333"/>
                </a:solidFill>
                <a:ea typeface="NanumSquare Regular"/>
              </a:rPr>
              <a:t>結婚移民者</a:t>
            </a:r>
            <a:r>
              <a:rPr lang="en-US" sz="1500" b="0" i="0" u="none" strike="noStrike" dirty="0">
                <a:solidFill>
                  <a:srgbClr val="333333"/>
                </a:solidFill>
                <a:latin typeface="NanumSquare Regular"/>
              </a:rPr>
              <a:t>, </a:t>
            </a:r>
            <a:r>
              <a:rPr lang="ja-JP" altLang="en-US" sz="1500" b="0" i="0" u="none" strike="noStrike" dirty="0">
                <a:solidFill>
                  <a:srgbClr val="333333"/>
                </a:solidFill>
                <a:latin typeface="NanumSquare Regular"/>
              </a:rPr>
              <a:t>外国人</a:t>
            </a:r>
            <a:r>
              <a:rPr lang="en-US" sz="1500" b="0" i="0" u="none" strike="noStrike" dirty="0">
                <a:solidFill>
                  <a:srgbClr val="333333"/>
                </a:solidFill>
                <a:latin typeface="NanumSquare Regular"/>
              </a:rPr>
              <a:t>, </a:t>
            </a:r>
            <a:r>
              <a:rPr lang="ja-JP" altLang="en-US" sz="1500" b="0" i="0" u="none" strike="noStrike" dirty="0">
                <a:solidFill>
                  <a:srgbClr val="333333"/>
                </a:solidFill>
                <a:latin typeface="NanumSquare Regular"/>
              </a:rPr>
              <a:t>留学生など</a:t>
            </a:r>
            <a:endParaRPr lang="ko-KR" sz="1500" b="0" i="0" u="none" strike="noStrike" dirty="0">
              <a:solidFill>
                <a:srgbClr val="333333"/>
              </a:solidFill>
              <a:ea typeface="NanumSquare Regular"/>
            </a:endParaRPr>
          </a:p>
        </p:txBody>
      </p:sp>
      <p:grpSp>
        <p:nvGrpSpPr>
          <p:cNvPr id="15" name="Group 15"/>
          <p:cNvGrpSpPr/>
          <p:nvPr/>
        </p:nvGrpSpPr>
        <p:grpSpPr>
          <a:xfrm>
            <a:off x="2147483647" y="2147483647"/>
            <a:ext cx="2147483647" cy="2147483647"/>
            <a:chOff x="0" y="0"/>
            <a:chExt cx="0" cy="0"/>
          </a:xfrm>
        </p:grpSpPr>
      </p:grpSp>
      <p:grpSp>
        <p:nvGrpSpPr>
          <p:cNvPr id="16" name="Group 16"/>
          <p:cNvGrpSpPr/>
          <p:nvPr/>
        </p:nvGrpSpPr>
        <p:grpSpPr>
          <a:xfrm>
            <a:off x="2147483647" y="2147483647"/>
            <a:ext cx="2147483647" cy="2147483647"/>
            <a:chOff x="0" y="0"/>
            <a:chExt cx="0" cy="0"/>
          </a:xfrm>
        </p:grpSpPr>
      </p:grpSp>
      <p:pic>
        <p:nvPicPr>
          <p:cNvPr id="17" name="Picture 17"/>
          <p:cNvPicPr>
            <a:picLocks noChangeAspect="1"/>
          </p:cNvPicPr>
          <p:nvPr/>
        </p:nvPicPr>
        <p:blipFill>
          <a:blip r:embed="rId10"/>
          <a:stretch>
            <a:fillRect/>
          </a:stretch>
        </p:blipFill>
        <p:spPr>
          <a:xfrm>
            <a:off x="5473700" y="4013200"/>
            <a:ext cx="368300" cy="368300"/>
          </a:xfrm>
          <a:prstGeom prst="rect">
            <a:avLst/>
          </a:prstGeom>
        </p:spPr>
      </p:pic>
      <p:pic>
        <p:nvPicPr>
          <p:cNvPr id="18" name="Picture 18"/>
          <p:cNvPicPr>
            <a:picLocks noChangeAspect="1"/>
          </p:cNvPicPr>
          <p:nvPr/>
        </p:nvPicPr>
        <p:blipFill>
          <a:blip r:embed="rId11"/>
          <a:stretch>
            <a:fillRect/>
          </a:stretch>
        </p:blipFill>
        <p:spPr>
          <a:xfrm>
            <a:off x="5562600" y="4102100"/>
            <a:ext cx="177800" cy="203200"/>
          </a:xfrm>
          <a:prstGeom prst="rect">
            <a:avLst/>
          </a:prstGeom>
        </p:spPr>
      </p:pic>
      <p:sp>
        <p:nvSpPr>
          <p:cNvPr id="19" name="TextBox 19"/>
          <p:cNvSpPr txBox="1"/>
          <p:nvPr/>
        </p:nvSpPr>
        <p:spPr>
          <a:xfrm>
            <a:off x="5930900" y="40513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20" name="TextBox 20"/>
          <p:cNvSpPr txBox="1"/>
          <p:nvPr/>
        </p:nvSpPr>
        <p:spPr>
          <a:xfrm>
            <a:off x="5930900" y="5219700"/>
            <a:ext cx="2667000" cy="2540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韓国語中級ｸﾗｽ</a:t>
            </a:r>
            <a:endParaRPr lang="ko-KR" sz="1500" b="0" i="0" u="none" strike="noStrike" dirty="0">
              <a:solidFill>
                <a:srgbClr val="333333"/>
              </a:solidFill>
              <a:ea typeface="NanumSquare Regular"/>
            </a:endParaRPr>
          </a:p>
        </p:txBody>
      </p:sp>
      <p:grpSp>
        <p:nvGrpSpPr>
          <p:cNvPr id="21" name="Group 21"/>
          <p:cNvGrpSpPr/>
          <p:nvPr/>
        </p:nvGrpSpPr>
        <p:grpSpPr>
          <a:xfrm>
            <a:off x="2147483647" y="2147483647"/>
            <a:ext cx="2147483647" cy="2147483647"/>
            <a:chOff x="0" y="0"/>
            <a:chExt cx="0" cy="0"/>
          </a:xfrm>
        </p:grpSpPr>
      </p:grpSp>
      <p:grpSp>
        <p:nvGrpSpPr>
          <p:cNvPr id="22" name="Group 22"/>
          <p:cNvGrpSpPr/>
          <p:nvPr/>
        </p:nvGrpSpPr>
        <p:grpSpPr>
          <a:xfrm>
            <a:off x="2147483647" y="2147483647"/>
            <a:ext cx="2147483647" cy="2147483647"/>
            <a:chOff x="0" y="0"/>
            <a:chExt cx="0" cy="0"/>
          </a:xfrm>
        </p:grpSpPr>
      </p:grpSp>
      <p:pic>
        <p:nvPicPr>
          <p:cNvPr id="23" name="Picture 23"/>
          <p:cNvPicPr>
            <a:picLocks noChangeAspect="1"/>
          </p:cNvPicPr>
          <p:nvPr/>
        </p:nvPicPr>
        <p:blipFill>
          <a:blip r:embed="rId8"/>
          <a:stretch>
            <a:fillRect/>
          </a:stretch>
        </p:blipFill>
        <p:spPr>
          <a:xfrm>
            <a:off x="5473700" y="4787900"/>
            <a:ext cx="368300" cy="368300"/>
          </a:xfrm>
          <a:prstGeom prst="rect">
            <a:avLst/>
          </a:prstGeom>
        </p:spPr>
      </p:pic>
      <p:pic>
        <p:nvPicPr>
          <p:cNvPr id="24" name="Picture 24"/>
          <p:cNvPicPr>
            <a:picLocks noChangeAspect="1"/>
          </p:cNvPicPr>
          <p:nvPr/>
        </p:nvPicPr>
        <p:blipFill>
          <a:blip r:embed="rId12"/>
          <a:stretch>
            <a:fillRect/>
          </a:stretch>
        </p:blipFill>
        <p:spPr>
          <a:xfrm>
            <a:off x="5537200" y="4864100"/>
            <a:ext cx="228600" cy="228600"/>
          </a:xfrm>
          <a:prstGeom prst="rect">
            <a:avLst/>
          </a:prstGeom>
        </p:spPr>
      </p:pic>
      <p:sp>
        <p:nvSpPr>
          <p:cNvPr id="25" name="TextBox 25"/>
          <p:cNvSpPr txBox="1"/>
          <p:nvPr/>
        </p:nvSpPr>
        <p:spPr>
          <a:xfrm>
            <a:off x="5930900" y="48133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26" name="TextBox 26"/>
          <p:cNvSpPr txBox="1"/>
          <p:nvPr/>
        </p:nvSpPr>
        <p:spPr>
          <a:xfrm>
            <a:off x="5930900" y="5981700"/>
            <a:ext cx="3543300" cy="254000"/>
          </a:xfrm>
          <a:prstGeom prst="rect">
            <a:avLst/>
          </a:prstGeom>
        </p:spPr>
        <p:txBody>
          <a:bodyPr lIns="0" tIns="0" rIns="0" bIns="0" rtlCol="0" anchor="t"/>
          <a:lstStyle/>
          <a:p>
            <a:pPr lvl="0">
              <a:lnSpc>
                <a:spcPct val="99600"/>
              </a:lnSpc>
            </a:pPr>
            <a:r>
              <a:rPr lang="en-US" sz="1500" b="0" i="0" u="none" strike="noStrike" dirty="0">
                <a:solidFill>
                  <a:srgbClr val="333333"/>
                </a:solidFill>
                <a:latin typeface="NanumSquare Regular"/>
              </a:rPr>
              <a:t>070-7456-2415 (</a:t>
            </a:r>
            <a:r>
              <a:rPr lang="ko-KR" altLang="en-US" sz="1500" dirty="0">
                <a:solidFill>
                  <a:srgbClr val="333333"/>
                </a:solidFill>
                <a:ea typeface="NanumSquare Regular"/>
              </a:rPr>
              <a:t>鄭</a:t>
            </a:r>
            <a:r>
              <a:rPr lang="ja-JP" altLang="en-US" sz="1500" dirty="0">
                <a:solidFill>
                  <a:srgbClr val="333333"/>
                </a:solidFill>
                <a:ea typeface="NanumSquare Regular"/>
              </a:rPr>
              <a:t>ｲｪｽﾝ</a:t>
            </a:r>
            <a:r>
              <a:rPr lang="en-US" sz="1500" b="0" i="0" u="none" strike="noStrike" dirty="0">
                <a:solidFill>
                  <a:srgbClr val="333333"/>
                </a:solidFill>
                <a:latin typeface="NanumSquare Regular"/>
              </a:rPr>
              <a:t>)</a:t>
            </a:r>
          </a:p>
        </p:txBody>
      </p:sp>
      <p:grpSp>
        <p:nvGrpSpPr>
          <p:cNvPr id="27" name="Group 27"/>
          <p:cNvGrpSpPr/>
          <p:nvPr/>
        </p:nvGrpSpPr>
        <p:grpSpPr>
          <a:xfrm>
            <a:off x="2147483647" y="2147483647"/>
            <a:ext cx="2147483647" cy="2147483647"/>
            <a:chOff x="0" y="0"/>
            <a:chExt cx="0" cy="0"/>
          </a:xfrm>
        </p:grpSpPr>
      </p:grpSp>
      <p:grpSp>
        <p:nvGrpSpPr>
          <p:cNvPr id="28" name="Group 28"/>
          <p:cNvGrpSpPr/>
          <p:nvPr/>
        </p:nvGrpSpPr>
        <p:grpSpPr>
          <a:xfrm>
            <a:off x="2147483647" y="2147483647"/>
            <a:ext cx="2147483647" cy="2147483647"/>
            <a:chOff x="0" y="0"/>
            <a:chExt cx="0" cy="0"/>
          </a:xfrm>
        </p:grpSpPr>
      </p:grpSp>
      <p:pic>
        <p:nvPicPr>
          <p:cNvPr id="29" name="Picture 29"/>
          <p:cNvPicPr>
            <a:picLocks noChangeAspect="1"/>
          </p:cNvPicPr>
          <p:nvPr/>
        </p:nvPicPr>
        <p:blipFill>
          <a:blip r:embed="rId10"/>
          <a:stretch>
            <a:fillRect/>
          </a:stretch>
        </p:blipFill>
        <p:spPr>
          <a:xfrm>
            <a:off x="5473700" y="5575300"/>
            <a:ext cx="368300" cy="368300"/>
          </a:xfrm>
          <a:prstGeom prst="rect">
            <a:avLst/>
          </a:prstGeom>
        </p:spPr>
      </p:pic>
      <p:pic>
        <p:nvPicPr>
          <p:cNvPr id="30" name="Picture 30"/>
          <p:cNvPicPr>
            <a:picLocks noChangeAspect="1"/>
          </p:cNvPicPr>
          <p:nvPr/>
        </p:nvPicPr>
        <p:blipFill>
          <a:blip r:embed="rId13"/>
          <a:stretch>
            <a:fillRect/>
          </a:stretch>
        </p:blipFill>
        <p:spPr>
          <a:xfrm>
            <a:off x="5549900" y="5638800"/>
            <a:ext cx="215900" cy="228600"/>
          </a:xfrm>
          <a:prstGeom prst="rect">
            <a:avLst/>
          </a:prstGeom>
        </p:spPr>
      </p:pic>
      <p:sp>
        <p:nvSpPr>
          <p:cNvPr id="31" name="TextBox 31"/>
          <p:cNvSpPr txBox="1"/>
          <p:nvPr/>
        </p:nvSpPr>
        <p:spPr>
          <a:xfrm>
            <a:off x="5930900" y="56261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endParaRPr lang="en-US" sz="1800" b="0" i="0" u="none" strike="noStrike" spc="-100" dirty="0">
              <a:solidFill>
                <a:srgbClr val="191919"/>
              </a:solidFill>
              <a:latin typeface="NanumSquare ExtraBold"/>
            </a:endParaRPr>
          </a:p>
        </p:txBody>
      </p:sp>
      <p:pic>
        <p:nvPicPr>
          <p:cNvPr id="32" name="Picture 32"/>
          <p:cNvPicPr>
            <a:picLocks noChangeAspect="1"/>
          </p:cNvPicPr>
          <p:nvPr/>
        </p:nvPicPr>
        <p:blipFill>
          <a:blip r:embed="rId5"/>
          <a:stretch>
            <a:fillRect/>
          </a:stretch>
        </p:blipFill>
        <p:spPr>
          <a:xfrm>
            <a:off x="1562100" y="3937000"/>
            <a:ext cx="3289300" cy="12700"/>
          </a:xfrm>
          <a:prstGeom prst="rect">
            <a:avLst/>
          </a:prstGeom>
        </p:spPr>
      </p:pic>
      <p:pic>
        <p:nvPicPr>
          <p:cNvPr id="33" name="Picture 33"/>
          <p:cNvPicPr>
            <a:picLocks noChangeAspect="1"/>
          </p:cNvPicPr>
          <p:nvPr/>
        </p:nvPicPr>
        <p:blipFill>
          <a:blip r:embed="rId6"/>
          <a:stretch>
            <a:fillRect/>
          </a:stretch>
        </p:blipFill>
        <p:spPr>
          <a:xfrm>
            <a:off x="1562100" y="4648200"/>
            <a:ext cx="3200400" cy="12700"/>
          </a:xfrm>
          <a:prstGeom prst="rect">
            <a:avLst/>
          </a:prstGeom>
        </p:spPr>
      </p:pic>
      <p:pic>
        <p:nvPicPr>
          <p:cNvPr id="34" name="Picture 34"/>
          <p:cNvPicPr>
            <a:picLocks noChangeAspect="1"/>
          </p:cNvPicPr>
          <p:nvPr/>
        </p:nvPicPr>
        <p:blipFill>
          <a:blip r:embed="rId7"/>
          <a:stretch>
            <a:fillRect/>
          </a:stretch>
        </p:blipFill>
        <p:spPr>
          <a:xfrm>
            <a:off x="1562100" y="5524500"/>
            <a:ext cx="3175000" cy="12700"/>
          </a:xfrm>
          <a:prstGeom prst="rect">
            <a:avLst/>
          </a:prstGeom>
        </p:spPr>
      </p:pic>
      <p:grpSp>
        <p:nvGrpSpPr>
          <p:cNvPr id="35" name="Group 35"/>
          <p:cNvGrpSpPr/>
          <p:nvPr/>
        </p:nvGrpSpPr>
        <p:grpSpPr>
          <a:xfrm>
            <a:off x="2147483647" y="2147483647"/>
            <a:ext cx="2147483647" cy="2147483647"/>
            <a:chOff x="0" y="0"/>
            <a:chExt cx="0" cy="0"/>
          </a:xfrm>
        </p:grpSpPr>
      </p:grpSp>
      <p:grpSp>
        <p:nvGrpSpPr>
          <p:cNvPr id="36" name="Group 36"/>
          <p:cNvGrpSpPr/>
          <p:nvPr/>
        </p:nvGrpSpPr>
        <p:grpSpPr>
          <a:xfrm>
            <a:off x="2147483647" y="2147483647"/>
            <a:ext cx="2147483647" cy="2147483647"/>
            <a:chOff x="0" y="0"/>
            <a:chExt cx="0" cy="0"/>
          </a:xfrm>
        </p:grpSpPr>
      </p:grpSp>
      <p:pic>
        <p:nvPicPr>
          <p:cNvPr id="37" name="Picture 37"/>
          <p:cNvPicPr>
            <a:picLocks noChangeAspect="1"/>
          </p:cNvPicPr>
          <p:nvPr/>
        </p:nvPicPr>
        <p:blipFill>
          <a:blip r:embed="rId8"/>
          <a:stretch>
            <a:fillRect/>
          </a:stretch>
        </p:blipFill>
        <p:spPr>
          <a:xfrm>
            <a:off x="1625600" y="3238500"/>
            <a:ext cx="368300" cy="368300"/>
          </a:xfrm>
          <a:prstGeom prst="rect">
            <a:avLst/>
          </a:prstGeom>
        </p:spPr>
      </p:pic>
      <p:pic>
        <p:nvPicPr>
          <p:cNvPr id="38" name="Picture 38"/>
          <p:cNvPicPr>
            <a:picLocks noChangeAspect="1"/>
          </p:cNvPicPr>
          <p:nvPr/>
        </p:nvPicPr>
        <p:blipFill>
          <a:blip r:embed="rId9"/>
          <a:stretch>
            <a:fillRect/>
          </a:stretch>
        </p:blipFill>
        <p:spPr>
          <a:xfrm>
            <a:off x="1701800" y="3327400"/>
            <a:ext cx="203200" cy="203200"/>
          </a:xfrm>
          <a:prstGeom prst="rect">
            <a:avLst/>
          </a:prstGeom>
        </p:spPr>
      </p:pic>
      <p:sp>
        <p:nvSpPr>
          <p:cNvPr id="39" name="TextBox 39"/>
          <p:cNvSpPr txBox="1"/>
          <p:nvPr/>
        </p:nvSpPr>
        <p:spPr>
          <a:xfrm>
            <a:off x="2070100" y="3263900"/>
            <a:ext cx="1409700" cy="3302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p:txBody>
      </p:sp>
      <p:sp>
        <p:nvSpPr>
          <p:cNvPr id="40" name="TextBox 40"/>
          <p:cNvSpPr txBox="1"/>
          <p:nvPr/>
        </p:nvSpPr>
        <p:spPr>
          <a:xfrm>
            <a:off x="2082800" y="3632200"/>
            <a:ext cx="2641600" cy="254000"/>
          </a:xfrm>
          <a:prstGeom prst="rect">
            <a:avLst/>
          </a:prstGeom>
        </p:spPr>
        <p:txBody>
          <a:bodyPr lIns="0" tIns="0" rIns="0" bIns="0" rtlCol="0" anchor="t"/>
          <a:lstStyle/>
          <a:p>
            <a:pPr lvl="0" algn="l">
              <a:lnSpc>
                <a:spcPct val="99600"/>
              </a:lnSpc>
            </a:pPr>
            <a:r>
              <a:rPr lang="ko-KR" sz="1500" b="0" i="0" u="none" strike="noStrike" dirty="0">
                <a:solidFill>
                  <a:srgbClr val="000000"/>
                </a:solidFill>
                <a:ea typeface="NanumSquare Regular"/>
              </a:rPr>
              <a:t>火</a:t>
            </a:r>
            <a:r>
              <a:rPr lang="en-US" sz="1500" b="0" i="0" u="none" strike="noStrike" dirty="0">
                <a:solidFill>
                  <a:srgbClr val="000000"/>
                </a:solidFill>
                <a:latin typeface="NanumSquare Regular"/>
              </a:rPr>
              <a:t>, </a:t>
            </a:r>
            <a:r>
              <a:rPr lang="ko-KR" altLang="en-US" sz="1500" b="0" i="0" u="none" strike="noStrike" dirty="0">
                <a:solidFill>
                  <a:srgbClr val="000000"/>
                </a:solidFill>
                <a:ea typeface="NanumSquare Regular"/>
              </a:rPr>
              <a:t>木</a:t>
            </a:r>
            <a:r>
              <a:rPr lang="en-US" sz="1500" b="0" i="0" u="none" strike="noStrike" dirty="0">
                <a:solidFill>
                  <a:srgbClr val="000000"/>
                </a:solidFill>
                <a:latin typeface="NanumSquare Regular"/>
              </a:rPr>
              <a:t>10:00~12:00 ZOOM</a:t>
            </a:r>
          </a:p>
        </p:txBody>
      </p:sp>
      <p:sp>
        <p:nvSpPr>
          <p:cNvPr id="41" name="TextBox 41"/>
          <p:cNvSpPr txBox="1"/>
          <p:nvPr/>
        </p:nvSpPr>
        <p:spPr>
          <a:xfrm>
            <a:off x="2082800" y="4406900"/>
            <a:ext cx="2768600" cy="254000"/>
          </a:xfrm>
          <a:prstGeom prst="rect">
            <a:avLst/>
          </a:prstGeom>
        </p:spPr>
        <p:txBody>
          <a:bodyPr lIns="0" tIns="0" rIns="0" bIns="0" rtlCol="0" anchor="t"/>
          <a:lstStyle/>
          <a:p>
            <a:pPr lvl="0" algn="l">
              <a:lnSpc>
                <a:spcPct val="99600"/>
              </a:lnSpc>
            </a:pPr>
            <a:r>
              <a:rPr lang="ko-KR" altLang="en-US" sz="1500" b="0" i="0" u="none" strike="noStrike" dirty="0">
                <a:solidFill>
                  <a:srgbClr val="333333"/>
                </a:solidFill>
                <a:ea typeface="NanumSquare Regular"/>
              </a:rPr>
              <a:t>結婚移民者</a:t>
            </a:r>
            <a:r>
              <a:rPr lang="en-US" sz="1500" b="0" i="0" u="none" strike="noStrike" dirty="0">
                <a:solidFill>
                  <a:srgbClr val="333333"/>
                </a:solidFill>
                <a:latin typeface="NanumSquare Regular"/>
              </a:rPr>
              <a:t>, </a:t>
            </a:r>
            <a:r>
              <a:rPr lang="ja-JP" altLang="en-US" sz="1500" b="0" i="0" u="none" strike="noStrike" dirty="0">
                <a:solidFill>
                  <a:srgbClr val="333333"/>
                </a:solidFill>
                <a:latin typeface="NanumSquare Regular"/>
              </a:rPr>
              <a:t>外国人</a:t>
            </a:r>
            <a:r>
              <a:rPr lang="en-US" sz="1500" b="0" i="0" u="none" strike="noStrike" dirty="0">
                <a:solidFill>
                  <a:srgbClr val="333333"/>
                </a:solidFill>
                <a:latin typeface="NanumSquare Regular"/>
              </a:rPr>
              <a:t>, </a:t>
            </a:r>
            <a:r>
              <a:rPr lang="ja-JP" altLang="en-US" sz="1500" b="0" i="0" u="none" strike="noStrike" dirty="0">
                <a:solidFill>
                  <a:srgbClr val="333333"/>
                </a:solidFill>
                <a:latin typeface="NanumSquare Regular"/>
              </a:rPr>
              <a:t>留学生など</a:t>
            </a:r>
            <a:endParaRPr lang="ko-KR" sz="1500" b="0" i="0" u="none" strike="noStrike" dirty="0">
              <a:solidFill>
                <a:srgbClr val="333333"/>
              </a:solidFill>
              <a:ea typeface="NanumSquare Regular"/>
            </a:endParaRPr>
          </a:p>
        </p:txBody>
      </p:sp>
      <p:grpSp>
        <p:nvGrpSpPr>
          <p:cNvPr id="42" name="Group 42"/>
          <p:cNvGrpSpPr/>
          <p:nvPr/>
        </p:nvGrpSpPr>
        <p:grpSpPr>
          <a:xfrm>
            <a:off x="2147483647" y="2147483647"/>
            <a:ext cx="2147483647" cy="2147483647"/>
            <a:chOff x="0" y="0"/>
            <a:chExt cx="0" cy="0"/>
          </a:xfrm>
        </p:grpSpPr>
      </p:grpSp>
      <p:grpSp>
        <p:nvGrpSpPr>
          <p:cNvPr id="43" name="Group 43"/>
          <p:cNvGrpSpPr/>
          <p:nvPr/>
        </p:nvGrpSpPr>
        <p:grpSpPr>
          <a:xfrm>
            <a:off x="2147483647" y="2147483647"/>
            <a:ext cx="2147483647" cy="2147483647"/>
            <a:chOff x="0" y="0"/>
            <a:chExt cx="0" cy="0"/>
          </a:xfrm>
        </p:grpSpPr>
      </p:grpSp>
      <p:pic>
        <p:nvPicPr>
          <p:cNvPr id="44" name="Picture 44"/>
          <p:cNvPicPr>
            <a:picLocks noChangeAspect="1"/>
          </p:cNvPicPr>
          <p:nvPr/>
        </p:nvPicPr>
        <p:blipFill>
          <a:blip r:embed="rId10"/>
          <a:stretch>
            <a:fillRect/>
          </a:stretch>
        </p:blipFill>
        <p:spPr>
          <a:xfrm>
            <a:off x="1625600" y="4025900"/>
            <a:ext cx="368300" cy="368300"/>
          </a:xfrm>
          <a:prstGeom prst="rect">
            <a:avLst/>
          </a:prstGeom>
        </p:spPr>
      </p:pic>
      <p:pic>
        <p:nvPicPr>
          <p:cNvPr id="45" name="Picture 45"/>
          <p:cNvPicPr>
            <a:picLocks noChangeAspect="1"/>
          </p:cNvPicPr>
          <p:nvPr/>
        </p:nvPicPr>
        <p:blipFill>
          <a:blip r:embed="rId11"/>
          <a:stretch>
            <a:fillRect/>
          </a:stretch>
        </p:blipFill>
        <p:spPr>
          <a:xfrm>
            <a:off x="1714500" y="4102100"/>
            <a:ext cx="177800" cy="203200"/>
          </a:xfrm>
          <a:prstGeom prst="rect">
            <a:avLst/>
          </a:prstGeom>
        </p:spPr>
      </p:pic>
      <p:sp>
        <p:nvSpPr>
          <p:cNvPr id="46" name="TextBox 46"/>
          <p:cNvSpPr txBox="1"/>
          <p:nvPr/>
        </p:nvSpPr>
        <p:spPr>
          <a:xfrm>
            <a:off x="2070100" y="40513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47" name="TextBox 47"/>
          <p:cNvSpPr txBox="1"/>
          <p:nvPr/>
        </p:nvSpPr>
        <p:spPr>
          <a:xfrm>
            <a:off x="2082800" y="5194300"/>
            <a:ext cx="2222500" cy="2540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韓国語初級ｸﾗｽ</a:t>
            </a:r>
            <a:endParaRPr lang="ko-KR" sz="1500" b="0" i="0" u="none" strike="noStrike" dirty="0">
              <a:solidFill>
                <a:srgbClr val="333333"/>
              </a:solidFill>
              <a:ea typeface="NanumSquare Regular"/>
            </a:endParaRPr>
          </a:p>
        </p:txBody>
      </p:sp>
      <p:grpSp>
        <p:nvGrpSpPr>
          <p:cNvPr id="48" name="Group 48"/>
          <p:cNvGrpSpPr/>
          <p:nvPr/>
        </p:nvGrpSpPr>
        <p:grpSpPr>
          <a:xfrm>
            <a:off x="2147483647" y="2147483647"/>
            <a:ext cx="2147483647" cy="2147483647"/>
            <a:chOff x="0" y="0"/>
            <a:chExt cx="0" cy="0"/>
          </a:xfrm>
        </p:grpSpPr>
      </p:grpSp>
      <p:grpSp>
        <p:nvGrpSpPr>
          <p:cNvPr id="49" name="Group 49"/>
          <p:cNvGrpSpPr/>
          <p:nvPr/>
        </p:nvGrpSpPr>
        <p:grpSpPr>
          <a:xfrm>
            <a:off x="2147483647" y="2147483647"/>
            <a:ext cx="2147483647" cy="2147483647"/>
            <a:chOff x="0" y="0"/>
            <a:chExt cx="0" cy="0"/>
          </a:xfrm>
        </p:grpSpPr>
      </p:grpSp>
      <p:pic>
        <p:nvPicPr>
          <p:cNvPr id="50" name="Picture 50"/>
          <p:cNvPicPr>
            <a:picLocks noChangeAspect="1"/>
          </p:cNvPicPr>
          <p:nvPr/>
        </p:nvPicPr>
        <p:blipFill>
          <a:blip r:embed="rId8"/>
          <a:stretch>
            <a:fillRect/>
          </a:stretch>
        </p:blipFill>
        <p:spPr>
          <a:xfrm>
            <a:off x="1625600" y="4800600"/>
            <a:ext cx="368300" cy="368300"/>
          </a:xfrm>
          <a:prstGeom prst="rect">
            <a:avLst/>
          </a:prstGeom>
        </p:spPr>
      </p:pic>
      <p:pic>
        <p:nvPicPr>
          <p:cNvPr id="51" name="Picture 51"/>
          <p:cNvPicPr>
            <a:picLocks noChangeAspect="1"/>
          </p:cNvPicPr>
          <p:nvPr/>
        </p:nvPicPr>
        <p:blipFill>
          <a:blip r:embed="rId12"/>
          <a:stretch>
            <a:fillRect/>
          </a:stretch>
        </p:blipFill>
        <p:spPr>
          <a:xfrm>
            <a:off x="1714500" y="4864100"/>
            <a:ext cx="228600" cy="228600"/>
          </a:xfrm>
          <a:prstGeom prst="rect">
            <a:avLst/>
          </a:prstGeom>
        </p:spPr>
      </p:pic>
      <p:sp>
        <p:nvSpPr>
          <p:cNvPr id="52" name="TextBox 52"/>
          <p:cNvSpPr txBox="1"/>
          <p:nvPr/>
        </p:nvSpPr>
        <p:spPr>
          <a:xfrm>
            <a:off x="2070100" y="48260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53" name="TextBox 53"/>
          <p:cNvSpPr txBox="1"/>
          <p:nvPr/>
        </p:nvSpPr>
        <p:spPr>
          <a:xfrm>
            <a:off x="2082800" y="5994400"/>
            <a:ext cx="2451100" cy="254000"/>
          </a:xfrm>
          <a:prstGeom prst="rect">
            <a:avLst/>
          </a:prstGeom>
        </p:spPr>
        <p:txBody>
          <a:bodyPr lIns="0" tIns="0" rIns="0" bIns="0" rtlCol="0" anchor="t"/>
          <a:lstStyle/>
          <a:p>
            <a:pPr lvl="0" algn="l">
              <a:lnSpc>
                <a:spcPct val="99600"/>
              </a:lnSpc>
            </a:pPr>
            <a:r>
              <a:rPr lang="en-US" sz="1500" b="0" i="0" u="none" strike="noStrike" dirty="0">
                <a:solidFill>
                  <a:srgbClr val="333333"/>
                </a:solidFill>
                <a:latin typeface="NanumSquare Regular"/>
              </a:rPr>
              <a:t>070-7456-2415 (</a:t>
            </a:r>
            <a:r>
              <a:rPr lang="ko-KR" altLang="en-US" sz="1500" b="0" i="0" u="none" strike="noStrike" dirty="0">
                <a:solidFill>
                  <a:srgbClr val="333333"/>
                </a:solidFill>
                <a:ea typeface="NanumSquare Regular"/>
              </a:rPr>
              <a:t>鄭</a:t>
            </a:r>
            <a:r>
              <a:rPr lang="ja-JP" altLang="en-US" sz="1500" b="0" i="0" u="none" strike="noStrike" dirty="0">
                <a:solidFill>
                  <a:srgbClr val="333333"/>
                </a:solidFill>
                <a:ea typeface="NanumSquare Regular"/>
              </a:rPr>
              <a:t>ｲｪｽﾝ</a:t>
            </a:r>
            <a:r>
              <a:rPr lang="en-US" sz="1500" b="0" i="0" u="none" strike="noStrike" dirty="0">
                <a:solidFill>
                  <a:srgbClr val="333333"/>
                </a:solidFill>
                <a:latin typeface="NanumSquare Regular"/>
              </a:rPr>
              <a:t>)</a:t>
            </a:r>
          </a:p>
        </p:txBody>
      </p:sp>
      <p:grpSp>
        <p:nvGrpSpPr>
          <p:cNvPr id="54" name="Group 54"/>
          <p:cNvGrpSpPr/>
          <p:nvPr/>
        </p:nvGrpSpPr>
        <p:grpSpPr>
          <a:xfrm>
            <a:off x="2147483647" y="2147483647"/>
            <a:ext cx="2147483647" cy="2147483647"/>
            <a:chOff x="0" y="0"/>
            <a:chExt cx="0" cy="0"/>
          </a:xfrm>
        </p:grpSpPr>
      </p:grpSp>
      <p:grpSp>
        <p:nvGrpSpPr>
          <p:cNvPr id="55" name="Group 55"/>
          <p:cNvGrpSpPr/>
          <p:nvPr/>
        </p:nvGrpSpPr>
        <p:grpSpPr>
          <a:xfrm>
            <a:off x="2147483647" y="2147483647"/>
            <a:ext cx="2147483647" cy="2147483647"/>
            <a:chOff x="0" y="0"/>
            <a:chExt cx="0" cy="0"/>
          </a:xfrm>
        </p:grpSpPr>
      </p:grpSp>
      <p:pic>
        <p:nvPicPr>
          <p:cNvPr id="56" name="Picture 56"/>
          <p:cNvPicPr>
            <a:picLocks noChangeAspect="1"/>
          </p:cNvPicPr>
          <p:nvPr/>
        </p:nvPicPr>
        <p:blipFill>
          <a:blip r:embed="rId10"/>
          <a:stretch>
            <a:fillRect/>
          </a:stretch>
        </p:blipFill>
        <p:spPr>
          <a:xfrm>
            <a:off x="1625600" y="5600700"/>
            <a:ext cx="368300" cy="368300"/>
          </a:xfrm>
          <a:prstGeom prst="rect">
            <a:avLst/>
          </a:prstGeom>
        </p:spPr>
      </p:pic>
      <p:pic>
        <p:nvPicPr>
          <p:cNvPr id="57" name="Picture 57"/>
          <p:cNvPicPr>
            <a:picLocks noChangeAspect="1"/>
          </p:cNvPicPr>
          <p:nvPr/>
        </p:nvPicPr>
        <p:blipFill>
          <a:blip r:embed="rId13"/>
          <a:stretch>
            <a:fillRect/>
          </a:stretch>
        </p:blipFill>
        <p:spPr>
          <a:xfrm>
            <a:off x="1701800" y="5664200"/>
            <a:ext cx="215900" cy="228600"/>
          </a:xfrm>
          <a:prstGeom prst="rect">
            <a:avLst/>
          </a:prstGeom>
        </p:spPr>
      </p:pic>
      <p:sp>
        <p:nvSpPr>
          <p:cNvPr id="58" name="TextBox 58"/>
          <p:cNvSpPr txBox="1"/>
          <p:nvPr/>
        </p:nvSpPr>
        <p:spPr>
          <a:xfrm>
            <a:off x="2070100" y="56515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r>
              <a:rPr lang="en-US" sz="1800" b="0" i="0" u="none" strike="noStrike" spc="-100" dirty="0">
                <a:solidFill>
                  <a:srgbClr val="191919"/>
                </a:solidFill>
                <a:latin typeface="NanumSquare ExtraBold"/>
              </a:rPr>
              <a:t> </a:t>
            </a:r>
          </a:p>
        </p:txBody>
      </p:sp>
      <p:pic>
        <p:nvPicPr>
          <p:cNvPr id="59" name="Picture 59"/>
          <p:cNvPicPr>
            <a:picLocks noChangeAspect="1"/>
          </p:cNvPicPr>
          <p:nvPr/>
        </p:nvPicPr>
        <p:blipFill>
          <a:blip r:embed="rId6"/>
          <a:stretch>
            <a:fillRect/>
          </a:stretch>
        </p:blipFill>
        <p:spPr>
          <a:xfrm>
            <a:off x="5410200" y="8826500"/>
            <a:ext cx="3200400" cy="12700"/>
          </a:xfrm>
          <a:prstGeom prst="rect">
            <a:avLst/>
          </a:prstGeom>
        </p:spPr>
      </p:pic>
      <p:pic>
        <p:nvPicPr>
          <p:cNvPr id="60" name="Picture 60"/>
          <p:cNvPicPr>
            <a:picLocks noChangeAspect="1"/>
          </p:cNvPicPr>
          <p:nvPr/>
        </p:nvPicPr>
        <p:blipFill>
          <a:blip r:embed="rId5"/>
          <a:stretch>
            <a:fillRect/>
          </a:stretch>
        </p:blipFill>
        <p:spPr>
          <a:xfrm>
            <a:off x="5410200" y="8089900"/>
            <a:ext cx="3289300" cy="12700"/>
          </a:xfrm>
          <a:prstGeom prst="rect">
            <a:avLst/>
          </a:prstGeom>
        </p:spPr>
      </p:pic>
      <p:pic>
        <p:nvPicPr>
          <p:cNvPr id="61" name="Picture 61"/>
          <p:cNvPicPr>
            <a:picLocks noChangeAspect="1"/>
          </p:cNvPicPr>
          <p:nvPr/>
        </p:nvPicPr>
        <p:blipFill>
          <a:blip r:embed="rId7"/>
          <a:stretch>
            <a:fillRect/>
          </a:stretch>
        </p:blipFill>
        <p:spPr>
          <a:xfrm>
            <a:off x="5410200" y="9639300"/>
            <a:ext cx="3175000" cy="12700"/>
          </a:xfrm>
          <a:prstGeom prst="rect">
            <a:avLst/>
          </a:prstGeom>
        </p:spPr>
      </p:pic>
      <p:grpSp>
        <p:nvGrpSpPr>
          <p:cNvPr id="62" name="Group 62"/>
          <p:cNvGrpSpPr/>
          <p:nvPr/>
        </p:nvGrpSpPr>
        <p:grpSpPr>
          <a:xfrm>
            <a:off x="2147483647" y="2147483647"/>
            <a:ext cx="2147483647" cy="2147483647"/>
            <a:chOff x="0" y="0"/>
            <a:chExt cx="0" cy="0"/>
          </a:xfrm>
        </p:grpSpPr>
      </p:grpSp>
      <p:grpSp>
        <p:nvGrpSpPr>
          <p:cNvPr id="63" name="Group 63"/>
          <p:cNvGrpSpPr/>
          <p:nvPr/>
        </p:nvGrpSpPr>
        <p:grpSpPr>
          <a:xfrm>
            <a:off x="2147483647" y="2147483647"/>
            <a:ext cx="2147483647" cy="2147483647"/>
            <a:chOff x="0" y="0"/>
            <a:chExt cx="0" cy="0"/>
          </a:xfrm>
        </p:grpSpPr>
      </p:grpSp>
      <p:pic>
        <p:nvPicPr>
          <p:cNvPr id="64" name="Picture 64"/>
          <p:cNvPicPr>
            <a:picLocks noChangeAspect="1"/>
          </p:cNvPicPr>
          <p:nvPr/>
        </p:nvPicPr>
        <p:blipFill>
          <a:blip r:embed="rId8"/>
          <a:stretch>
            <a:fillRect/>
          </a:stretch>
        </p:blipFill>
        <p:spPr>
          <a:xfrm>
            <a:off x="5473700" y="7429500"/>
            <a:ext cx="368300" cy="368300"/>
          </a:xfrm>
          <a:prstGeom prst="rect">
            <a:avLst/>
          </a:prstGeom>
        </p:spPr>
      </p:pic>
      <p:pic>
        <p:nvPicPr>
          <p:cNvPr id="65" name="Picture 65"/>
          <p:cNvPicPr>
            <a:picLocks noChangeAspect="1"/>
          </p:cNvPicPr>
          <p:nvPr/>
        </p:nvPicPr>
        <p:blipFill>
          <a:blip r:embed="rId9"/>
          <a:stretch>
            <a:fillRect/>
          </a:stretch>
        </p:blipFill>
        <p:spPr>
          <a:xfrm>
            <a:off x="5549900" y="7505700"/>
            <a:ext cx="203200" cy="203200"/>
          </a:xfrm>
          <a:prstGeom prst="rect">
            <a:avLst/>
          </a:prstGeom>
        </p:spPr>
      </p:pic>
      <p:sp>
        <p:nvSpPr>
          <p:cNvPr id="66" name="TextBox 66"/>
          <p:cNvSpPr txBox="1"/>
          <p:nvPr/>
        </p:nvSpPr>
        <p:spPr>
          <a:xfrm>
            <a:off x="5930900" y="7454900"/>
            <a:ext cx="1409700" cy="3302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p:txBody>
      </p:sp>
      <p:sp>
        <p:nvSpPr>
          <p:cNvPr id="67" name="TextBox 67"/>
          <p:cNvSpPr txBox="1"/>
          <p:nvPr/>
        </p:nvSpPr>
        <p:spPr>
          <a:xfrm>
            <a:off x="5930900" y="7823200"/>
            <a:ext cx="2641600" cy="254000"/>
          </a:xfrm>
          <a:prstGeom prst="rect">
            <a:avLst/>
          </a:prstGeom>
        </p:spPr>
        <p:txBody>
          <a:bodyPr lIns="0" tIns="0" rIns="0" bIns="0" rtlCol="0" anchor="t"/>
          <a:lstStyle/>
          <a:p>
            <a:pPr lvl="0" algn="l">
              <a:lnSpc>
                <a:spcPct val="99600"/>
              </a:lnSpc>
            </a:pPr>
            <a:r>
              <a:rPr lang="ko-KR" altLang="en-US" sz="1500" b="0" i="0" u="none" strike="noStrike" dirty="0">
                <a:solidFill>
                  <a:srgbClr val="000000"/>
                </a:solidFill>
                <a:ea typeface="NanumSquare Regular"/>
              </a:rPr>
              <a:t>火</a:t>
            </a:r>
            <a:r>
              <a:rPr lang="en-US" sz="1500" b="0" i="0" u="none" strike="noStrike" dirty="0">
                <a:solidFill>
                  <a:srgbClr val="000000"/>
                </a:solidFill>
                <a:latin typeface="NanumSquare Regular"/>
              </a:rPr>
              <a:t>, </a:t>
            </a:r>
            <a:r>
              <a:rPr lang="ko-KR" sz="1500" b="0" i="0" u="none" strike="noStrike" dirty="0">
                <a:solidFill>
                  <a:srgbClr val="000000"/>
                </a:solidFill>
                <a:ea typeface="NanumSquare Regular"/>
              </a:rPr>
              <a:t>木</a:t>
            </a:r>
            <a:r>
              <a:rPr lang="en-US" sz="1500" b="0" i="0" u="none" strike="noStrike" dirty="0">
                <a:solidFill>
                  <a:srgbClr val="000000"/>
                </a:solidFill>
                <a:latin typeface="NanumSquare Regular"/>
              </a:rPr>
              <a:t> 13:30~15:30 ZOOM</a:t>
            </a:r>
          </a:p>
        </p:txBody>
      </p:sp>
      <p:sp>
        <p:nvSpPr>
          <p:cNvPr id="68" name="TextBox 68"/>
          <p:cNvSpPr txBox="1"/>
          <p:nvPr/>
        </p:nvSpPr>
        <p:spPr>
          <a:xfrm>
            <a:off x="5930899" y="8572500"/>
            <a:ext cx="2679701" cy="254000"/>
          </a:xfrm>
          <a:prstGeom prst="rect">
            <a:avLst/>
          </a:prstGeom>
        </p:spPr>
        <p:txBody>
          <a:bodyPr lIns="0" tIns="0" rIns="0" bIns="0" rtlCol="0" anchor="t"/>
          <a:lstStyle/>
          <a:p>
            <a:pPr>
              <a:lnSpc>
                <a:spcPct val="99600"/>
              </a:lnSpc>
            </a:pPr>
            <a:r>
              <a:rPr lang="ko-KR" altLang="en-US" sz="1500" dirty="0">
                <a:solidFill>
                  <a:srgbClr val="333333"/>
                </a:solidFill>
                <a:ea typeface="NanumSquare Regular"/>
              </a:rPr>
              <a:t>結婚移民者</a:t>
            </a:r>
            <a:r>
              <a:rPr lang="en-US" altLang="ko-KR" sz="1500" dirty="0">
                <a:solidFill>
                  <a:srgbClr val="333333"/>
                </a:solidFill>
                <a:latin typeface="NanumSquare Regular"/>
              </a:rPr>
              <a:t>, </a:t>
            </a:r>
            <a:r>
              <a:rPr lang="ja-JP" altLang="en-US" sz="1500" dirty="0">
                <a:solidFill>
                  <a:srgbClr val="333333"/>
                </a:solidFill>
                <a:latin typeface="NanumSquare Regular"/>
              </a:rPr>
              <a:t>外国人</a:t>
            </a:r>
            <a:r>
              <a:rPr lang="en-US" altLang="ko-KR" sz="1500" dirty="0">
                <a:solidFill>
                  <a:srgbClr val="333333"/>
                </a:solidFill>
                <a:latin typeface="NanumSquare Regular"/>
              </a:rPr>
              <a:t>, </a:t>
            </a:r>
            <a:r>
              <a:rPr lang="ja-JP" altLang="en-US" sz="1500" dirty="0">
                <a:solidFill>
                  <a:srgbClr val="333333"/>
                </a:solidFill>
                <a:latin typeface="NanumSquare Regular"/>
              </a:rPr>
              <a:t>留学生など</a:t>
            </a:r>
            <a:endParaRPr lang="ko-KR" sz="1500" b="0" i="0" u="none" strike="noStrike" dirty="0">
              <a:solidFill>
                <a:srgbClr val="333333"/>
              </a:solidFill>
              <a:ea typeface="NanumSquare Regular"/>
            </a:endParaRPr>
          </a:p>
        </p:txBody>
      </p:sp>
      <p:grpSp>
        <p:nvGrpSpPr>
          <p:cNvPr id="69" name="Group 69"/>
          <p:cNvGrpSpPr/>
          <p:nvPr/>
        </p:nvGrpSpPr>
        <p:grpSpPr>
          <a:xfrm>
            <a:off x="2147483647" y="2147483647"/>
            <a:ext cx="2147483647" cy="2147483647"/>
            <a:chOff x="0" y="0"/>
            <a:chExt cx="0" cy="0"/>
          </a:xfrm>
        </p:grpSpPr>
      </p:grpSp>
      <p:grpSp>
        <p:nvGrpSpPr>
          <p:cNvPr id="70" name="Group 70"/>
          <p:cNvGrpSpPr/>
          <p:nvPr/>
        </p:nvGrpSpPr>
        <p:grpSpPr>
          <a:xfrm>
            <a:off x="2147483647" y="2147483647"/>
            <a:ext cx="2147483647" cy="2147483647"/>
            <a:chOff x="0" y="0"/>
            <a:chExt cx="0" cy="0"/>
          </a:xfrm>
        </p:grpSpPr>
      </p:grpSp>
      <p:pic>
        <p:nvPicPr>
          <p:cNvPr id="71" name="Picture 71"/>
          <p:cNvPicPr>
            <a:picLocks noChangeAspect="1"/>
          </p:cNvPicPr>
          <p:nvPr/>
        </p:nvPicPr>
        <p:blipFill>
          <a:blip r:embed="rId10"/>
          <a:stretch>
            <a:fillRect/>
          </a:stretch>
        </p:blipFill>
        <p:spPr>
          <a:xfrm>
            <a:off x="5473700" y="8178800"/>
            <a:ext cx="368300" cy="368300"/>
          </a:xfrm>
          <a:prstGeom prst="rect">
            <a:avLst/>
          </a:prstGeom>
        </p:spPr>
      </p:pic>
      <p:pic>
        <p:nvPicPr>
          <p:cNvPr id="72" name="Picture 72"/>
          <p:cNvPicPr>
            <a:picLocks noChangeAspect="1"/>
          </p:cNvPicPr>
          <p:nvPr/>
        </p:nvPicPr>
        <p:blipFill>
          <a:blip r:embed="rId11"/>
          <a:stretch>
            <a:fillRect/>
          </a:stretch>
        </p:blipFill>
        <p:spPr>
          <a:xfrm>
            <a:off x="5562600" y="8267700"/>
            <a:ext cx="177800" cy="203200"/>
          </a:xfrm>
          <a:prstGeom prst="rect">
            <a:avLst/>
          </a:prstGeom>
        </p:spPr>
      </p:pic>
      <p:sp>
        <p:nvSpPr>
          <p:cNvPr id="73" name="TextBox 73"/>
          <p:cNvSpPr txBox="1"/>
          <p:nvPr/>
        </p:nvSpPr>
        <p:spPr>
          <a:xfrm>
            <a:off x="5930900" y="82169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74" name="TextBox 74"/>
          <p:cNvSpPr txBox="1"/>
          <p:nvPr/>
        </p:nvSpPr>
        <p:spPr>
          <a:xfrm>
            <a:off x="5930900" y="9258300"/>
            <a:ext cx="2832100" cy="2540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韓国語会話ｸﾗｽ</a:t>
            </a:r>
            <a:endParaRPr lang="ko-KR" sz="1500" b="0" i="0" u="none" strike="noStrike" dirty="0">
              <a:solidFill>
                <a:srgbClr val="333333"/>
              </a:solidFill>
              <a:ea typeface="NanumSquare Regular"/>
            </a:endParaRPr>
          </a:p>
        </p:txBody>
      </p:sp>
      <p:grpSp>
        <p:nvGrpSpPr>
          <p:cNvPr id="75" name="Group 75"/>
          <p:cNvGrpSpPr/>
          <p:nvPr/>
        </p:nvGrpSpPr>
        <p:grpSpPr>
          <a:xfrm>
            <a:off x="2147483647" y="2147483647"/>
            <a:ext cx="2147483647" cy="2147483647"/>
            <a:chOff x="0" y="0"/>
            <a:chExt cx="0" cy="0"/>
          </a:xfrm>
        </p:grpSpPr>
      </p:grpSp>
      <p:grpSp>
        <p:nvGrpSpPr>
          <p:cNvPr id="76" name="Group 76"/>
          <p:cNvGrpSpPr/>
          <p:nvPr/>
        </p:nvGrpSpPr>
        <p:grpSpPr>
          <a:xfrm>
            <a:off x="2147483647" y="2147483647"/>
            <a:ext cx="2147483647" cy="2147483647"/>
            <a:chOff x="0" y="0"/>
            <a:chExt cx="0" cy="0"/>
          </a:xfrm>
        </p:grpSpPr>
      </p:grpSp>
      <p:pic>
        <p:nvPicPr>
          <p:cNvPr id="77" name="Picture 77"/>
          <p:cNvPicPr>
            <a:picLocks noChangeAspect="1"/>
          </p:cNvPicPr>
          <p:nvPr/>
        </p:nvPicPr>
        <p:blipFill>
          <a:blip r:embed="rId8"/>
          <a:stretch>
            <a:fillRect/>
          </a:stretch>
        </p:blipFill>
        <p:spPr>
          <a:xfrm>
            <a:off x="5473700" y="8890000"/>
            <a:ext cx="368300" cy="368300"/>
          </a:xfrm>
          <a:prstGeom prst="rect">
            <a:avLst/>
          </a:prstGeom>
        </p:spPr>
      </p:pic>
      <p:pic>
        <p:nvPicPr>
          <p:cNvPr id="78" name="Picture 78"/>
          <p:cNvPicPr>
            <a:picLocks noChangeAspect="1"/>
          </p:cNvPicPr>
          <p:nvPr/>
        </p:nvPicPr>
        <p:blipFill>
          <a:blip r:embed="rId12"/>
          <a:stretch>
            <a:fillRect/>
          </a:stretch>
        </p:blipFill>
        <p:spPr>
          <a:xfrm>
            <a:off x="5562600" y="8966200"/>
            <a:ext cx="228600" cy="228600"/>
          </a:xfrm>
          <a:prstGeom prst="rect">
            <a:avLst/>
          </a:prstGeom>
        </p:spPr>
      </p:pic>
      <p:sp>
        <p:nvSpPr>
          <p:cNvPr id="79" name="TextBox 79"/>
          <p:cNvSpPr txBox="1"/>
          <p:nvPr/>
        </p:nvSpPr>
        <p:spPr>
          <a:xfrm>
            <a:off x="5930900" y="89154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80" name="TextBox 80"/>
          <p:cNvSpPr txBox="1"/>
          <p:nvPr/>
        </p:nvSpPr>
        <p:spPr>
          <a:xfrm>
            <a:off x="5930900" y="10071100"/>
            <a:ext cx="2451100" cy="254000"/>
          </a:xfrm>
          <a:prstGeom prst="rect">
            <a:avLst/>
          </a:prstGeom>
        </p:spPr>
        <p:txBody>
          <a:bodyPr lIns="0" tIns="0" rIns="0" bIns="0" rtlCol="0" anchor="t"/>
          <a:lstStyle/>
          <a:p>
            <a:pPr lvl="0">
              <a:lnSpc>
                <a:spcPct val="99600"/>
              </a:lnSpc>
            </a:pPr>
            <a:r>
              <a:rPr lang="en-US" sz="1500" b="0" i="0" u="none" strike="noStrike" dirty="0">
                <a:solidFill>
                  <a:srgbClr val="333333"/>
                </a:solidFill>
                <a:latin typeface="NanumSquare Regular"/>
              </a:rPr>
              <a:t>070-7456-2415 (</a:t>
            </a:r>
            <a:r>
              <a:rPr lang="ko-KR" altLang="en-US" sz="1500" dirty="0">
                <a:solidFill>
                  <a:srgbClr val="333333"/>
                </a:solidFill>
                <a:ea typeface="NanumSquare Regular"/>
              </a:rPr>
              <a:t>鄭</a:t>
            </a:r>
            <a:r>
              <a:rPr lang="ja-JP" altLang="en-US" sz="1500" dirty="0">
                <a:solidFill>
                  <a:srgbClr val="333333"/>
                </a:solidFill>
                <a:ea typeface="NanumSquare Regular"/>
              </a:rPr>
              <a:t>ｲｪｽﾝ</a:t>
            </a:r>
            <a:r>
              <a:rPr lang="en-US" sz="1500" b="0" i="0" u="none" strike="noStrike" dirty="0">
                <a:solidFill>
                  <a:srgbClr val="333333"/>
                </a:solidFill>
                <a:latin typeface="NanumSquare Regular"/>
              </a:rPr>
              <a:t>)</a:t>
            </a:r>
          </a:p>
        </p:txBody>
      </p:sp>
      <p:grpSp>
        <p:nvGrpSpPr>
          <p:cNvPr id="81" name="Group 81"/>
          <p:cNvGrpSpPr/>
          <p:nvPr/>
        </p:nvGrpSpPr>
        <p:grpSpPr>
          <a:xfrm>
            <a:off x="2147483647" y="2147483647"/>
            <a:ext cx="2147483647" cy="2147483647"/>
            <a:chOff x="0" y="0"/>
            <a:chExt cx="0" cy="0"/>
          </a:xfrm>
        </p:grpSpPr>
      </p:grpSp>
      <p:grpSp>
        <p:nvGrpSpPr>
          <p:cNvPr id="82" name="Group 82"/>
          <p:cNvGrpSpPr/>
          <p:nvPr/>
        </p:nvGrpSpPr>
        <p:grpSpPr>
          <a:xfrm>
            <a:off x="2147483647" y="2147483647"/>
            <a:ext cx="2147483647" cy="2147483647"/>
            <a:chOff x="0" y="0"/>
            <a:chExt cx="0" cy="0"/>
          </a:xfrm>
        </p:grpSpPr>
      </p:grpSp>
      <p:pic>
        <p:nvPicPr>
          <p:cNvPr id="83" name="Picture 83"/>
          <p:cNvPicPr>
            <a:picLocks noChangeAspect="1"/>
          </p:cNvPicPr>
          <p:nvPr/>
        </p:nvPicPr>
        <p:blipFill>
          <a:blip r:embed="rId10"/>
          <a:stretch>
            <a:fillRect/>
          </a:stretch>
        </p:blipFill>
        <p:spPr>
          <a:xfrm>
            <a:off x="5473700" y="9677400"/>
            <a:ext cx="368300" cy="368300"/>
          </a:xfrm>
          <a:prstGeom prst="rect">
            <a:avLst/>
          </a:prstGeom>
        </p:spPr>
      </p:pic>
      <p:pic>
        <p:nvPicPr>
          <p:cNvPr id="84" name="Picture 84"/>
          <p:cNvPicPr>
            <a:picLocks noChangeAspect="1"/>
          </p:cNvPicPr>
          <p:nvPr/>
        </p:nvPicPr>
        <p:blipFill>
          <a:blip r:embed="rId13"/>
          <a:stretch>
            <a:fillRect/>
          </a:stretch>
        </p:blipFill>
        <p:spPr>
          <a:xfrm>
            <a:off x="5549900" y="9740900"/>
            <a:ext cx="215900" cy="228600"/>
          </a:xfrm>
          <a:prstGeom prst="rect">
            <a:avLst/>
          </a:prstGeom>
        </p:spPr>
      </p:pic>
      <p:sp>
        <p:nvSpPr>
          <p:cNvPr id="85" name="TextBox 85"/>
          <p:cNvSpPr txBox="1"/>
          <p:nvPr/>
        </p:nvSpPr>
        <p:spPr>
          <a:xfrm>
            <a:off x="5930900" y="97282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r>
              <a:rPr lang="en-US" sz="1800" b="0" i="0" u="none" strike="noStrike" spc="-100" dirty="0">
                <a:solidFill>
                  <a:srgbClr val="191919"/>
                </a:solidFill>
                <a:latin typeface="NanumSquare ExtraBold"/>
              </a:rPr>
              <a:t> </a:t>
            </a:r>
          </a:p>
        </p:txBody>
      </p:sp>
      <p:pic>
        <p:nvPicPr>
          <p:cNvPr id="86" name="Picture 86"/>
          <p:cNvPicPr>
            <a:picLocks noChangeAspect="1"/>
          </p:cNvPicPr>
          <p:nvPr/>
        </p:nvPicPr>
        <p:blipFill>
          <a:blip r:embed="rId6"/>
          <a:stretch>
            <a:fillRect/>
          </a:stretch>
        </p:blipFill>
        <p:spPr>
          <a:xfrm>
            <a:off x="1562100" y="8826500"/>
            <a:ext cx="3200400" cy="12700"/>
          </a:xfrm>
          <a:prstGeom prst="rect">
            <a:avLst/>
          </a:prstGeom>
        </p:spPr>
      </p:pic>
      <p:pic>
        <p:nvPicPr>
          <p:cNvPr id="87" name="Picture 87"/>
          <p:cNvPicPr>
            <a:picLocks noChangeAspect="1"/>
          </p:cNvPicPr>
          <p:nvPr/>
        </p:nvPicPr>
        <p:blipFill>
          <a:blip r:embed="rId5"/>
          <a:stretch>
            <a:fillRect/>
          </a:stretch>
        </p:blipFill>
        <p:spPr>
          <a:xfrm>
            <a:off x="1562100" y="8089900"/>
            <a:ext cx="3289300" cy="12700"/>
          </a:xfrm>
          <a:prstGeom prst="rect">
            <a:avLst/>
          </a:prstGeom>
        </p:spPr>
      </p:pic>
      <p:pic>
        <p:nvPicPr>
          <p:cNvPr id="88" name="Picture 88"/>
          <p:cNvPicPr>
            <a:picLocks noChangeAspect="1"/>
          </p:cNvPicPr>
          <p:nvPr/>
        </p:nvPicPr>
        <p:blipFill>
          <a:blip r:embed="rId7"/>
          <a:stretch>
            <a:fillRect/>
          </a:stretch>
        </p:blipFill>
        <p:spPr>
          <a:xfrm>
            <a:off x="1562100" y="9639300"/>
            <a:ext cx="3175000" cy="12700"/>
          </a:xfrm>
          <a:prstGeom prst="rect">
            <a:avLst/>
          </a:prstGeom>
        </p:spPr>
      </p:pic>
      <p:grpSp>
        <p:nvGrpSpPr>
          <p:cNvPr id="89" name="Group 89"/>
          <p:cNvGrpSpPr/>
          <p:nvPr/>
        </p:nvGrpSpPr>
        <p:grpSpPr>
          <a:xfrm>
            <a:off x="2147483647" y="2147483647"/>
            <a:ext cx="2147483647" cy="2147483647"/>
            <a:chOff x="0" y="0"/>
            <a:chExt cx="0" cy="0"/>
          </a:xfrm>
        </p:grpSpPr>
      </p:grpSp>
      <p:grpSp>
        <p:nvGrpSpPr>
          <p:cNvPr id="90" name="Group 90"/>
          <p:cNvGrpSpPr/>
          <p:nvPr/>
        </p:nvGrpSpPr>
        <p:grpSpPr>
          <a:xfrm>
            <a:off x="2147483647" y="2147483647"/>
            <a:ext cx="2147483647" cy="2147483647"/>
            <a:chOff x="0" y="0"/>
            <a:chExt cx="0" cy="0"/>
          </a:xfrm>
        </p:grpSpPr>
      </p:grpSp>
      <p:pic>
        <p:nvPicPr>
          <p:cNvPr id="91" name="Picture 91"/>
          <p:cNvPicPr>
            <a:picLocks noChangeAspect="1"/>
          </p:cNvPicPr>
          <p:nvPr/>
        </p:nvPicPr>
        <p:blipFill>
          <a:blip r:embed="rId8"/>
          <a:stretch>
            <a:fillRect/>
          </a:stretch>
        </p:blipFill>
        <p:spPr>
          <a:xfrm>
            <a:off x="1625600" y="7429500"/>
            <a:ext cx="368300" cy="368300"/>
          </a:xfrm>
          <a:prstGeom prst="rect">
            <a:avLst/>
          </a:prstGeom>
        </p:spPr>
      </p:pic>
      <p:pic>
        <p:nvPicPr>
          <p:cNvPr id="92" name="Picture 92"/>
          <p:cNvPicPr>
            <a:picLocks noChangeAspect="1"/>
          </p:cNvPicPr>
          <p:nvPr/>
        </p:nvPicPr>
        <p:blipFill>
          <a:blip r:embed="rId9"/>
          <a:stretch>
            <a:fillRect/>
          </a:stretch>
        </p:blipFill>
        <p:spPr>
          <a:xfrm>
            <a:off x="1714500" y="7505700"/>
            <a:ext cx="203200" cy="203200"/>
          </a:xfrm>
          <a:prstGeom prst="rect">
            <a:avLst/>
          </a:prstGeom>
        </p:spPr>
      </p:pic>
      <p:sp>
        <p:nvSpPr>
          <p:cNvPr id="93" name="TextBox 93"/>
          <p:cNvSpPr txBox="1"/>
          <p:nvPr/>
        </p:nvSpPr>
        <p:spPr>
          <a:xfrm>
            <a:off x="2082800" y="7454900"/>
            <a:ext cx="1409700" cy="3302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p:txBody>
      </p:sp>
      <p:sp>
        <p:nvSpPr>
          <p:cNvPr id="94" name="TextBox 94"/>
          <p:cNvSpPr txBox="1"/>
          <p:nvPr/>
        </p:nvSpPr>
        <p:spPr>
          <a:xfrm>
            <a:off x="2082800" y="7823200"/>
            <a:ext cx="2641600" cy="254000"/>
          </a:xfrm>
          <a:prstGeom prst="rect">
            <a:avLst/>
          </a:prstGeom>
        </p:spPr>
        <p:txBody>
          <a:bodyPr lIns="0" tIns="0" rIns="0" bIns="0" rtlCol="0" anchor="t"/>
          <a:lstStyle/>
          <a:p>
            <a:pPr lvl="0" algn="l">
              <a:lnSpc>
                <a:spcPct val="99600"/>
              </a:lnSpc>
            </a:pPr>
            <a:r>
              <a:rPr lang="ko-KR" altLang="en-US" sz="1500" b="0" i="0" u="none" strike="noStrike" dirty="0">
                <a:solidFill>
                  <a:srgbClr val="000000"/>
                </a:solidFill>
                <a:ea typeface="NanumSquare Regular"/>
              </a:rPr>
              <a:t>火</a:t>
            </a:r>
            <a:r>
              <a:rPr lang="en-US" sz="1500" b="0" i="0" u="none" strike="noStrike" dirty="0">
                <a:solidFill>
                  <a:srgbClr val="000000"/>
                </a:solidFill>
                <a:latin typeface="NanumSquare Regular"/>
              </a:rPr>
              <a:t>, </a:t>
            </a:r>
            <a:r>
              <a:rPr lang="ko-KR" altLang="en-US" sz="1500" b="0" i="0" u="none" strike="noStrike" dirty="0">
                <a:solidFill>
                  <a:srgbClr val="000000"/>
                </a:solidFill>
                <a:ea typeface="NanumSquare Regular"/>
              </a:rPr>
              <a:t>木</a:t>
            </a:r>
            <a:r>
              <a:rPr lang="en-US" sz="1500" b="0" i="0" u="none" strike="noStrike" dirty="0">
                <a:solidFill>
                  <a:srgbClr val="000000"/>
                </a:solidFill>
                <a:latin typeface="NanumSquare Regular"/>
              </a:rPr>
              <a:t> 10:00~12:30 ZOOM</a:t>
            </a:r>
          </a:p>
        </p:txBody>
      </p:sp>
      <p:sp>
        <p:nvSpPr>
          <p:cNvPr id="95" name="TextBox 95"/>
          <p:cNvSpPr txBox="1"/>
          <p:nvPr/>
        </p:nvSpPr>
        <p:spPr>
          <a:xfrm>
            <a:off x="2082799" y="8572500"/>
            <a:ext cx="2794001" cy="254000"/>
          </a:xfrm>
          <a:prstGeom prst="rect">
            <a:avLst/>
          </a:prstGeom>
        </p:spPr>
        <p:txBody>
          <a:bodyPr lIns="0" tIns="0" rIns="0" bIns="0" rtlCol="0" anchor="t"/>
          <a:lstStyle/>
          <a:p>
            <a:pPr lvl="0">
              <a:lnSpc>
                <a:spcPct val="99600"/>
              </a:lnSpc>
            </a:pPr>
            <a:r>
              <a:rPr lang="ko-KR" altLang="en-US" sz="1500" dirty="0">
                <a:solidFill>
                  <a:srgbClr val="333333"/>
                </a:solidFill>
                <a:ea typeface="NanumSquare Regular"/>
              </a:rPr>
              <a:t>結婚移民者</a:t>
            </a:r>
            <a:r>
              <a:rPr lang="en-US" altLang="ko-KR" sz="1500" dirty="0">
                <a:solidFill>
                  <a:srgbClr val="333333"/>
                </a:solidFill>
                <a:latin typeface="NanumSquare Regular"/>
              </a:rPr>
              <a:t>, </a:t>
            </a:r>
            <a:r>
              <a:rPr lang="ja-JP" altLang="en-US" sz="1500" dirty="0">
                <a:solidFill>
                  <a:srgbClr val="333333"/>
                </a:solidFill>
                <a:latin typeface="NanumSquare Regular"/>
              </a:rPr>
              <a:t>外国人</a:t>
            </a:r>
            <a:r>
              <a:rPr lang="en-US" altLang="ko-KR" sz="1500" dirty="0">
                <a:solidFill>
                  <a:srgbClr val="333333"/>
                </a:solidFill>
                <a:latin typeface="NanumSquare Regular"/>
              </a:rPr>
              <a:t>, </a:t>
            </a:r>
            <a:r>
              <a:rPr lang="ja-JP" altLang="en-US" sz="1500" dirty="0">
                <a:solidFill>
                  <a:srgbClr val="333333"/>
                </a:solidFill>
                <a:latin typeface="NanumSquare Regular"/>
              </a:rPr>
              <a:t>留学生など</a:t>
            </a:r>
            <a:endParaRPr lang="ko-KR" altLang="ko-KR" sz="1500" dirty="0">
              <a:solidFill>
                <a:srgbClr val="333333"/>
              </a:solidFill>
              <a:ea typeface="NanumSquare Regular"/>
            </a:endParaRPr>
          </a:p>
        </p:txBody>
      </p:sp>
      <p:grpSp>
        <p:nvGrpSpPr>
          <p:cNvPr id="96" name="Group 96"/>
          <p:cNvGrpSpPr/>
          <p:nvPr/>
        </p:nvGrpSpPr>
        <p:grpSpPr>
          <a:xfrm>
            <a:off x="2147483647" y="2147483647"/>
            <a:ext cx="2147483647" cy="2147483647"/>
            <a:chOff x="0" y="0"/>
            <a:chExt cx="0" cy="0"/>
          </a:xfrm>
        </p:grpSpPr>
      </p:grpSp>
      <p:grpSp>
        <p:nvGrpSpPr>
          <p:cNvPr id="97" name="Group 97"/>
          <p:cNvGrpSpPr/>
          <p:nvPr/>
        </p:nvGrpSpPr>
        <p:grpSpPr>
          <a:xfrm>
            <a:off x="2147483647" y="2147483647"/>
            <a:ext cx="2147483647" cy="2147483647"/>
            <a:chOff x="0" y="0"/>
            <a:chExt cx="0" cy="0"/>
          </a:xfrm>
        </p:grpSpPr>
      </p:grpSp>
      <p:pic>
        <p:nvPicPr>
          <p:cNvPr id="98" name="Picture 98"/>
          <p:cNvPicPr>
            <a:picLocks noChangeAspect="1"/>
          </p:cNvPicPr>
          <p:nvPr/>
        </p:nvPicPr>
        <p:blipFill>
          <a:blip r:embed="rId10"/>
          <a:stretch>
            <a:fillRect/>
          </a:stretch>
        </p:blipFill>
        <p:spPr>
          <a:xfrm>
            <a:off x="1625600" y="8178800"/>
            <a:ext cx="368300" cy="368300"/>
          </a:xfrm>
          <a:prstGeom prst="rect">
            <a:avLst/>
          </a:prstGeom>
        </p:spPr>
      </p:pic>
      <p:pic>
        <p:nvPicPr>
          <p:cNvPr id="99" name="Picture 99"/>
          <p:cNvPicPr>
            <a:picLocks noChangeAspect="1"/>
          </p:cNvPicPr>
          <p:nvPr/>
        </p:nvPicPr>
        <p:blipFill>
          <a:blip r:embed="rId11"/>
          <a:stretch>
            <a:fillRect/>
          </a:stretch>
        </p:blipFill>
        <p:spPr>
          <a:xfrm>
            <a:off x="1714500" y="8267700"/>
            <a:ext cx="177800" cy="203200"/>
          </a:xfrm>
          <a:prstGeom prst="rect">
            <a:avLst/>
          </a:prstGeom>
        </p:spPr>
      </p:pic>
      <p:sp>
        <p:nvSpPr>
          <p:cNvPr id="100" name="TextBox 100"/>
          <p:cNvSpPr txBox="1"/>
          <p:nvPr/>
        </p:nvSpPr>
        <p:spPr>
          <a:xfrm>
            <a:off x="2082800" y="82169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101" name="TextBox 101"/>
          <p:cNvSpPr txBox="1"/>
          <p:nvPr/>
        </p:nvSpPr>
        <p:spPr>
          <a:xfrm>
            <a:off x="2082800" y="9258300"/>
            <a:ext cx="2222500" cy="2540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韓国語</a:t>
            </a:r>
            <a:r>
              <a:rPr lang="en-US" sz="1500" b="0" i="0" u="none" strike="noStrike" dirty="0">
                <a:solidFill>
                  <a:srgbClr val="333333"/>
                </a:solidFill>
                <a:latin typeface="NanumSquare Regular"/>
              </a:rPr>
              <a:t> </a:t>
            </a:r>
            <a:r>
              <a:rPr lang="ja-JP" altLang="en-US" sz="1500" b="0" i="0" u="none" strike="noStrike" dirty="0">
                <a:solidFill>
                  <a:srgbClr val="333333"/>
                </a:solidFill>
                <a:latin typeface="NanumSquare Regular"/>
              </a:rPr>
              <a:t>ﾄﾋﾟｯｸｸﾗｽ</a:t>
            </a:r>
            <a:endParaRPr lang="ko-KR" sz="1500" b="0" i="0" u="none" strike="noStrike" dirty="0">
              <a:solidFill>
                <a:srgbClr val="333333"/>
              </a:solidFill>
              <a:ea typeface="NanumSquare Regular"/>
            </a:endParaRPr>
          </a:p>
        </p:txBody>
      </p:sp>
      <p:grpSp>
        <p:nvGrpSpPr>
          <p:cNvPr id="102" name="Group 102"/>
          <p:cNvGrpSpPr/>
          <p:nvPr/>
        </p:nvGrpSpPr>
        <p:grpSpPr>
          <a:xfrm>
            <a:off x="2147483647" y="2147483647"/>
            <a:ext cx="2147483647" cy="2147483647"/>
            <a:chOff x="0" y="0"/>
            <a:chExt cx="0" cy="0"/>
          </a:xfrm>
        </p:grpSpPr>
      </p:grpSp>
      <p:grpSp>
        <p:nvGrpSpPr>
          <p:cNvPr id="103" name="Group 103"/>
          <p:cNvGrpSpPr/>
          <p:nvPr/>
        </p:nvGrpSpPr>
        <p:grpSpPr>
          <a:xfrm>
            <a:off x="2147483647" y="2147483647"/>
            <a:ext cx="2147483647" cy="2147483647"/>
            <a:chOff x="0" y="0"/>
            <a:chExt cx="0" cy="0"/>
          </a:xfrm>
        </p:grpSpPr>
      </p:grpSp>
      <p:pic>
        <p:nvPicPr>
          <p:cNvPr id="104" name="Picture 104"/>
          <p:cNvPicPr>
            <a:picLocks noChangeAspect="1"/>
          </p:cNvPicPr>
          <p:nvPr/>
        </p:nvPicPr>
        <p:blipFill>
          <a:blip r:embed="rId8"/>
          <a:stretch>
            <a:fillRect/>
          </a:stretch>
        </p:blipFill>
        <p:spPr>
          <a:xfrm>
            <a:off x="1625600" y="8890000"/>
            <a:ext cx="368300" cy="368300"/>
          </a:xfrm>
          <a:prstGeom prst="rect">
            <a:avLst/>
          </a:prstGeom>
        </p:spPr>
      </p:pic>
      <p:pic>
        <p:nvPicPr>
          <p:cNvPr id="105" name="Picture 105"/>
          <p:cNvPicPr>
            <a:picLocks noChangeAspect="1"/>
          </p:cNvPicPr>
          <p:nvPr/>
        </p:nvPicPr>
        <p:blipFill>
          <a:blip r:embed="rId12"/>
          <a:stretch>
            <a:fillRect/>
          </a:stretch>
        </p:blipFill>
        <p:spPr>
          <a:xfrm>
            <a:off x="1714500" y="8966200"/>
            <a:ext cx="228600" cy="228600"/>
          </a:xfrm>
          <a:prstGeom prst="rect">
            <a:avLst/>
          </a:prstGeom>
        </p:spPr>
      </p:pic>
      <p:sp>
        <p:nvSpPr>
          <p:cNvPr id="106" name="TextBox 106"/>
          <p:cNvSpPr txBox="1"/>
          <p:nvPr/>
        </p:nvSpPr>
        <p:spPr>
          <a:xfrm>
            <a:off x="2082800" y="89154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107" name="TextBox 107"/>
          <p:cNvSpPr txBox="1"/>
          <p:nvPr/>
        </p:nvSpPr>
        <p:spPr>
          <a:xfrm>
            <a:off x="2082800" y="10071100"/>
            <a:ext cx="2451100" cy="254000"/>
          </a:xfrm>
          <a:prstGeom prst="rect">
            <a:avLst/>
          </a:prstGeom>
        </p:spPr>
        <p:txBody>
          <a:bodyPr lIns="0" tIns="0" rIns="0" bIns="0" rtlCol="0" anchor="t"/>
          <a:lstStyle/>
          <a:p>
            <a:pPr lvl="0">
              <a:lnSpc>
                <a:spcPct val="99600"/>
              </a:lnSpc>
            </a:pPr>
            <a:r>
              <a:rPr lang="en-US" sz="1500" b="0" i="0" u="none" strike="noStrike" dirty="0">
                <a:solidFill>
                  <a:srgbClr val="333333"/>
                </a:solidFill>
                <a:latin typeface="NanumSquare Regular"/>
              </a:rPr>
              <a:t>070-7456-2415 (</a:t>
            </a:r>
            <a:r>
              <a:rPr lang="ko-KR" altLang="en-US" sz="1500" dirty="0">
                <a:solidFill>
                  <a:srgbClr val="333333"/>
                </a:solidFill>
                <a:ea typeface="NanumSquare Regular"/>
              </a:rPr>
              <a:t>鄭</a:t>
            </a:r>
            <a:r>
              <a:rPr lang="ja-JP" altLang="en-US" sz="1500" dirty="0">
                <a:solidFill>
                  <a:srgbClr val="333333"/>
                </a:solidFill>
                <a:ea typeface="NanumSquare Regular"/>
              </a:rPr>
              <a:t>ｲｪｽﾝ</a:t>
            </a:r>
            <a:r>
              <a:rPr lang="en-US" sz="1500" b="0" i="0" u="none" strike="noStrike" dirty="0">
                <a:solidFill>
                  <a:srgbClr val="333333"/>
                </a:solidFill>
                <a:latin typeface="NanumSquare Regular"/>
              </a:rPr>
              <a:t>)</a:t>
            </a:r>
          </a:p>
        </p:txBody>
      </p:sp>
      <p:grpSp>
        <p:nvGrpSpPr>
          <p:cNvPr id="108" name="Group 108"/>
          <p:cNvGrpSpPr/>
          <p:nvPr/>
        </p:nvGrpSpPr>
        <p:grpSpPr>
          <a:xfrm>
            <a:off x="2147483647" y="2147483647"/>
            <a:ext cx="2147483647" cy="2147483647"/>
            <a:chOff x="0" y="0"/>
            <a:chExt cx="0" cy="0"/>
          </a:xfrm>
        </p:grpSpPr>
      </p:grpSp>
      <p:grpSp>
        <p:nvGrpSpPr>
          <p:cNvPr id="109" name="Group 109"/>
          <p:cNvGrpSpPr/>
          <p:nvPr/>
        </p:nvGrpSpPr>
        <p:grpSpPr>
          <a:xfrm>
            <a:off x="2147483647" y="2147483647"/>
            <a:ext cx="2147483647" cy="2147483647"/>
            <a:chOff x="0" y="0"/>
            <a:chExt cx="0" cy="0"/>
          </a:xfrm>
        </p:grpSpPr>
      </p:grpSp>
      <p:pic>
        <p:nvPicPr>
          <p:cNvPr id="110" name="Picture 110"/>
          <p:cNvPicPr>
            <a:picLocks noChangeAspect="1"/>
          </p:cNvPicPr>
          <p:nvPr/>
        </p:nvPicPr>
        <p:blipFill>
          <a:blip r:embed="rId10"/>
          <a:stretch>
            <a:fillRect/>
          </a:stretch>
        </p:blipFill>
        <p:spPr>
          <a:xfrm>
            <a:off x="1625600" y="9677400"/>
            <a:ext cx="368300" cy="368300"/>
          </a:xfrm>
          <a:prstGeom prst="rect">
            <a:avLst/>
          </a:prstGeom>
        </p:spPr>
      </p:pic>
      <p:pic>
        <p:nvPicPr>
          <p:cNvPr id="111" name="Picture 111"/>
          <p:cNvPicPr>
            <a:picLocks noChangeAspect="1"/>
          </p:cNvPicPr>
          <p:nvPr/>
        </p:nvPicPr>
        <p:blipFill>
          <a:blip r:embed="rId13"/>
          <a:stretch>
            <a:fillRect/>
          </a:stretch>
        </p:blipFill>
        <p:spPr>
          <a:xfrm>
            <a:off x="1701800" y="9740900"/>
            <a:ext cx="215900" cy="228600"/>
          </a:xfrm>
          <a:prstGeom prst="rect">
            <a:avLst/>
          </a:prstGeom>
        </p:spPr>
      </p:pic>
      <p:sp>
        <p:nvSpPr>
          <p:cNvPr id="112" name="TextBox 112"/>
          <p:cNvSpPr txBox="1"/>
          <p:nvPr/>
        </p:nvSpPr>
        <p:spPr>
          <a:xfrm>
            <a:off x="2082800" y="97282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r>
              <a:rPr lang="en-US" sz="1800" b="0" i="0" u="none" strike="noStrike" spc="-100" dirty="0">
                <a:solidFill>
                  <a:srgbClr val="191919"/>
                </a:solidFill>
                <a:latin typeface="NanumSquare ExtraBold"/>
              </a:rPr>
              <a:t> </a:t>
            </a:r>
          </a:p>
        </p:txBody>
      </p:sp>
      <p:pic>
        <p:nvPicPr>
          <p:cNvPr id="113" name="Picture 113"/>
          <p:cNvPicPr>
            <a:picLocks noChangeAspect="1"/>
          </p:cNvPicPr>
          <p:nvPr/>
        </p:nvPicPr>
        <p:blipFill>
          <a:blip r:embed="rId14"/>
          <a:stretch>
            <a:fillRect/>
          </a:stretch>
        </p:blipFill>
        <p:spPr>
          <a:xfrm>
            <a:off x="2501900" y="6540500"/>
            <a:ext cx="1549400" cy="304800"/>
          </a:xfrm>
          <a:prstGeom prst="rect">
            <a:avLst/>
          </a:prstGeom>
        </p:spPr>
      </p:pic>
      <p:sp>
        <p:nvSpPr>
          <p:cNvPr id="114" name="TextBox 114"/>
          <p:cNvSpPr txBox="1"/>
          <p:nvPr/>
        </p:nvSpPr>
        <p:spPr>
          <a:xfrm>
            <a:off x="2565400" y="6591300"/>
            <a:ext cx="1409700" cy="228600"/>
          </a:xfrm>
          <a:prstGeom prst="rect">
            <a:avLst/>
          </a:prstGeom>
        </p:spPr>
        <p:txBody>
          <a:bodyPr lIns="0" tIns="0" rIns="0" bIns="0" rtlCol="0" anchor="t"/>
          <a:lstStyle/>
          <a:p>
            <a:pPr lvl="0" algn="ctr">
              <a:lnSpc>
                <a:spcPct val="99600"/>
              </a:lnSpc>
            </a:pPr>
            <a:r>
              <a:rPr lang="ja-JP" altLang="en-US" sz="1300" dirty="0">
                <a:solidFill>
                  <a:srgbClr val="FFFFFF"/>
                </a:solidFill>
                <a:ea typeface="NanumSquare ExtraBold"/>
              </a:rPr>
              <a:t>韓国語教室</a:t>
            </a:r>
            <a:endParaRPr lang="ko-KR" sz="1300" b="0" i="0" u="none" strike="noStrike" dirty="0">
              <a:solidFill>
                <a:srgbClr val="FFFFFF"/>
              </a:solidFill>
              <a:ea typeface="NanumSquare ExtraBold"/>
            </a:endParaRPr>
          </a:p>
        </p:txBody>
      </p:sp>
      <p:pic>
        <p:nvPicPr>
          <p:cNvPr id="115" name="Picture 115"/>
          <p:cNvPicPr>
            <a:picLocks noChangeAspect="1"/>
          </p:cNvPicPr>
          <p:nvPr/>
        </p:nvPicPr>
        <p:blipFill>
          <a:blip r:embed="rId14"/>
          <a:stretch>
            <a:fillRect/>
          </a:stretch>
        </p:blipFill>
        <p:spPr>
          <a:xfrm>
            <a:off x="2413000" y="2349500"/>
            <a:ext cx="1549400" cy="304800"/>
          </a:xfrm>
          <a:prstGeom prst="rect">
            <a:avLst/>
          </a:prstGeom>
        </p:spPr>
      </p:pic>
      <p:sp>
        <p:nvSpPr>
          <p:cNvPr id="116" name="TextBox 116"/>
          <p:cNvSpPr txBox="1"/>
          <p:nvPr/>
        </p:nvSpPr>
        <p:spPr>
          <a:xfrm>
            <a:off x="2476500" y="2387600"/>
            <a:ext cx="1409700" cy="228600"/>
          </a:xfrm>
          <a:prstGeom prst="rect">
            <a:avLst/>
          </a:prstGeom>
        </p:spPr>
        <p:txBody>
          <a:bodyPr lIns="0" tIns="0" rIns="0" bIns="0" rtlCol="0" anchor="t"/>
          <a:lstStyle/>
          <a:p>
            <a:pPr lvl="0" algn="ctr">
              <a:lnSpc>
                <a:spcPct val="99600"/>
              </a:lnSpc>
            </a:pPr>
            <a:r>
              <a:rPr lang="ja-JP" altLang="en-US" sz="1300" b="0" i="0" u="none" strike="noStrike" dirty="0">
                <a:solidFill>
                  <a:srgbClr val="FFFFFF"/>
                </a:solidFill>
                <a:ea typeface="NanumSquare ExtraBold"/>
              </a:rPr>
              <a:t>韓国語教室</a:t>
            </a:r>
            <a:endParaRPr lang="ko-KR" sz="1300" b="0" i="0" u="none" strike="noStrike" dirty="0">
              <a:solidFill>
                <a:srgbClr val="FFFFFF"/>
              </a:solidFill>
              <a:ea typeface="NanumSquare ExtraBold"/>
            </a:endParaRPr>
          </a:p>
        </p:txBody>
      </p:sp>
      <p:pic>
        <p:nvPicPr>
          <p:cNvPr id="117" name="Picture 117"/>
          <p:cNvPicPr>
            <a:picLocks noChangeAspect="1"/>
          </p:cNvPicPr>
          <p:nvPr/>
        </p:nvPicPr>
        <p:blipFill>
          <a:blip r:embed="rId14"/>
          <a:stretch>
            <a:fillRect/>
          </a:stretch>
        </p:blipFill>
        <p:spPr>
          <a:xfrm>
            <a:off x="6286500" y="6553200"/>
            <a:ext cx="1549400" cy="304800"/>
          </a:xfrm>
          <a:prstGeom prst="rect">
            <a:avLst/>
          </a:prstGeom>
        </p:spPr>
      </p:pic>
      <p:sp>
        <p:nvSpPr>
          <p:cNvPr id="118" name="TextBox 118"/>
          <p:cNvSpPr txBox="1"/>
          <p:nvPr/>
        </p:nvSpPr>
        <p:spPr>
          <a:xfrm>
            <a:off x="6273800" y="6604000"/>
            <a:ext cx="1536700" cy="228600"/>
          </a:xfrm>
          <a:prstGeom prst="rect">
            <a:avLst/>
          </a:prstGeom>
        </p:spPr>
        <p:txBody>
          <a:bodyPr lIns="0" tIns="0" rIns="0" bIns="0" rtlCol="0" anchor="t"/>
          <a:lstStyle/>
          <a:p>
            <a:pPr lvl="0" algn="ctr">
              <a:lnSpc>
                <a:spcPct val="99600"/>
              </a:lnSpc>
            </a:pPr>
            <a:r>
              <a:rPr lang="ja-JP" altLang="en-US" sz="1300" dirty="0">
                <a:solidFill>
                  <a:srgbClr val="FFFFFF"/>
                </a:solidFill>
                <a:ea typeface="NanumSquare ExtraBold"/>
              </a:rPr>
              <a:t>韓国語教室</a:t>
            </a:r>
            <a:endParaRPr lang="ko-KR" sz="1300" b="0" i="0" u="none" strike="noStrike" dirty="0">
              <a:solidFill>
                <a:srgbClr val="FFFFFF"/>
              </a:solidFill>
              <a:ea typeface="NanumSquare ExtraBold"/>
            </a:endParaRPr>
          </a:p>
        </p:txBody>
      </p:sp>
      <p:pic>
        <p:nvPicPr>
          <p:cNvPr id="119" name="Picture 119"/>
          <p:cNvPicPr>
            <a:picLocks noChangeAspect="1"/>
          </p:cNvPicPr>
          <p:nvPr/>
        </p:nvPicPr>
        <p:blipFill>
          <a:blip r:embed="rId14"/>
          <a:stretch>
            <a:fillRect/>
          </a:stretch>
        </p:blipFill>
        <p:spPr>
          <a:xfrm>
            <a:off x="6235700" y="2362200"/>
            <a:ext cx="1549400" cy="304800"/>
          </a:xfrm>
          <a:prstGeom prst="rect">
            <a:avLst/>
          </a:prstGeom>
        </p:spPr>
      </p:pic>
      <p:sp>
        <p:nvSpPr>
          <p:cNvPr id="120" name="TextBox 120"/>
          <p:cNvSpPr txBox="1"/>
          <p:nvPr/>
        </p:nvSpPr>
        <p:spPr>
          <a:xfrm>
            <a:off x="6311900" y="2400300"/>
            <a:ext cx="1409700" cy="228600"/>
          </a:xfrm>
          <a:prstGeom prst="rect">
            <a:avLst/>
          </a:prstGeom>
        </p:spPr>
        <p:txBody>
          <a:bodyPr lIns="0" tIns="0" rIns="0" bIns="0" rtlCol="0" anchor="t"/>
          <a:lstStyle/>
          <a:p>
            <a:pPr lvl="0" algn="ctr">
              <a:lnSpc>
                <a:spcPct val="99600"/>
              </a:lnSpc>
            </a:pPr>
            <a:r>
              <a:rPr lang="ja-JP" altLang="en-US" sz="1300" b="0" i="0" u="none" strike="noStrike" dirty="0">
                <a:solidFill>
                  <a:srgbClr val="FFFFFF"/>
                </a:solidFill>
                <a:ea typeface="NanumSquare ExtraBold"/>
              </a:rPr>
              <a:t>韓国語教室</a:t>
            </a:r>
            <a:endParaRPr lang="ko-KR" sz="1300" b="0" i="0" u="none" strike="noStrike" dirty="0">
              <a:solidFill>
                <a:srgbClr val="FFFFFF"/>
              </a:solidFill>
              <a:ea typeface="NanumSquare ExtraBold"/>
            </a:endParaRPr>
          </a:p>
        </p:txBody>
      </p:sp>
      <p:grpSp>
        <p:nvGrpSpPr>
          <p:cNvPr id="121" name="Group 121"/>
          <p:cNvGrpSpPr/>
          <p:nvPr/>
        </p:nvGrpSpPr>
        <p:grpSpPr>
          <a:xfrm>
            <a:off x="2147483647" y="2147483647"/>
            <a:ext cx="2147483647" cy="2147483647"/>
            <a:chOff x="0" y="0"/>
            <a:chExt cx="0" cy="0"/>
          </a:xfrm>
        </p:grpSpPr>
      </p:grpSp>
      <p:pic>
        <p:nvPicPr>
          <p:cNvPr id="122" name="Picture 122"/>
          <p:cNvPicPr>
            <a:picLocks noChangeAspect="1"/>
          </p:cNvPicPr>
          <p:nvPr/>
        </p:nvPicPr>
        <p:blipFill>
          <a:blip r:embed="rId15"/>
          <a:stretch>
            <a:fillRect/>
          </a:stretch>
        </p:blipFill>
        <p:spPr>
          <a:xfrm>
            <a:off x="7937500" y="10617200"/>
            <a:ext cx="1879600" cy="1879600"/>
          </a:xfrm>
          <a:prstGeom prst="rect">
            <a:avLst/>
          </a:prstGeom>
        </p:spPr>
      </p:pic>
      <p:sp>
        <p:nvSpPr>
          <p:cNvPr id="123" name="TextBox 123"/>
          <p:cNvSpPr txBox="1"/>
          <p:nvPr/>
        </p:nvSpPr>
        <p:spPr>
          <a:xfrm>
            <a:off x="8013700" y="10972800"/>
            <a:ext cx="1739900" cy="927100"/>
          </a:xfrm>
          <a:prstGeom prst="rect">
            <a:avLst/>
          </a:prstGeom>
        </p:spPr>
        <p:txBody>
          <a:bodyPr lIns="0" tIns="0" rIns="0" bIns="0" rtlCol="0" anchor="ctr"/>
          <a:lstStyle/>
          <a:p>
            <a:pPr lvl="0" algn="ctr">
              <a:lnSpc>
                <a:spcPct val="99600"/>
              </a:lnSpc>
            </a:pPr>
            <a:r>
              <a:rPr lang="ja-JP" altLang="en-US" sz="2800" i="0" u="none" strike="noStrike" dirty="0">
                <a:solidFill>
                  <a:srgbClr val="FF506B"/>
                </a:solidFill>
                <a:ea typeface="NIXGONFONTS-L V2.0"/>
              </a:rPr>
              <a:t>日程案内</a:t>
            </a:r>
            <a:endParaRPr lang="ko-KR" sz="2800" i="0" u="none" strike="noStrike" dirty="0">
              <a:solidFill>
                <a:srgbClr val="FF506B"/>
              </a:solidFill>
              <a:ea typeface="NIXGONFONTS-L V2.0"/>
            </a:endParaRPr>
          </a:p>
          <a:p>
            <a:pPr lvl="0" algn="ctr">
              <a:lnSpc>
                <a:spcPct val="99600"/>
              </a:lnSpc>
            </a:pPr>
            <a:r>
              <a:rPr lang="en-US" sz="2800" b="1" i="0" u="none" strike="noStrike" dirty="0">
                <a:solidFill>
                  <a:srgbClr val="FF506B"/>
                </a:solidFill>
                <a:latin typeface="NIXGONFONTS-B V2.0"/>
              </a:rPr>
              <a:t>3</a:t>
            </a:r>
            <a:r>
              <a:rPr lang="ja-JP" altLang="en-US" sz="2800" b="1" i="0" u="none" strike="noStrike" dirty="0">
                <a:solidFill>
                  <a:srgbClr val="FF506B"/>
                </a:solidFill>
                <a:latin typeface="NIXGONFONTS-B V2.0"/>
              </a:rPr>
              <a:t>ｾﾝﾀｰ</a:t>
            </a:r>
            <a:endParaRPr lang="ko-KR" sz="2800" b="1" i="0" u="none" strike="noStrike" dirty="0">
              <a:solidFill>
                <a:srgbClr val="FF506B"/>
              </a:solidFill>
              <a:ea typeface="NIXGONFONTS-B V2.0"/>
            </a:endParaRPr>
          </a:p>
        </p:txBody>
      </p:sp>
      <p:pic>
        <p:nvPicPr>
          <p:cNvPr id="124" name="Picture 124"/>
          <p:cNvPicPr>
            <a:picLocks noChangeAspect="1"/>
          </p:cNvPicPr>
          <p:nvPr/>
        </p:nvPicPr>
        <p:blipFill>
          <a:blip r:embed="rId16"/>
          <a:stretch>
            <a:fillRect/>
          </a:stretch>
        </p:blipFill>
        <p:spPr>
          <a:xfrm>
            <a:off x="8483600" y="11963400"/>
            <a:ext cx="787400" cy="88900"/>
          </a:xfrm>
          <a:prstGeom prst="rect">
            <a:avLst/>
          </a:prstGeom>
        </p:spPr>
      </p:pic>
      <p:pic>
        <p:nvPicPr>
          <p:cNvPr id="125" name="Picture 125"/>
          <p:cNvPicPr>
            <a:picLocks noChangeAspect="1"/>
          </p:cNvPicPr>
          <p:nvPr/>
        </p:nvPicPr>
        <p:blipFill>
          <a:blip r:embed="rId17"/>
          <a:stretch>
            <a:fillRect/>
          </a:stretch>
        </p:blipFill>
        <p:spPr>
          <a:xfrm rot="1500000">
            <a:off x="8077200" y="279400"/>
            <a:ext cx="1612900" cy="1130300"/>
          </a:xfrm>
          <a:prstGeom prst="rect">
            <a:avLst/>
          </a:prstGeom>
        </p:spPr>
      </p:pic>
      <p:pic>
        <p:nvPicPr>
          <p:cNvPr id="126" name="Picture 126"/>
          <p:cNvPicPr>
            <a:picLocks noChangeAspect="1"/>
          </p:cNvPicPr>
          <p:nvPr/>
        </p:nvPicPr>
        <p:blipFill>
          <a:blip r:embed="rId18"/>
          <a:stretch>
            <a:fillRect/>
          </a:stretch>
        </p:blipFill>
        <p:spPr>
          <a:xfrm>
            <a:off x="2717800" y="2857500"/>
            <a:ext cx="660400" cy="317500"/>
          </a:xfrm>
          <a:prstGeom prst="rect">
            <a:avLst/>
          </a:prstGeom>
        </p:spPr>
      </p:pic>
      <p:pic>
        <p:nvPicPr>
          <p:cNvPr id="127" name="Picture 127"/>
          <p:cNvPicPr>
            <a:picLocks noChangeAspect="1"/>
          </p:cNvPicPr>
          <p:nvPr/>
        </p:nvPicPr>
        <p:blipFill>
          <a:blip r:embed="rId18"/>
          <a:stretch>
            <a:fillRect/>
          </a:stretch>
        </p:blipFill>
        <p:spPr>
          <a:xfrm>
            <a:off x="6654800" y="2857500"/>
            <a:ext cx="660400" cy="317500"/>
          </a:xfrm>
          <a:prstGeom prst="rect">
            <a:avLst/>
          </a:prstGeom>
        </p:spPr>
      </p:pic>
      <p:pic>
        <p:nvPicPr>
          <p:cNvPr id="128" name="Picture 128"/>
          <p:cNvPicPr>
            <a:picLocks noChangeAspect="1"/>
          </p:cNvPicPr>
          <p:nvPr/>
        </p:nvPicPr>
        <p:blipFill>
          <a:blip r:embed="rId18"/>
          <a:stretch>
            <a:fillRect/>
          </a:stretch>
        </p:blipFill>
        <p:spPr>
          <a:xfrm>
            <a:off x="2717800" y="6985000"/>
            <a:ext cx="660400" cy="317500"/>
          </a:xfrm>
          <a:prstGeom prst="rect">
            <a:avLst/>
          </a:prstGeom>
        </p:spPr>
      </p:pic>
      <p:sp>
        <p:nvSpPr>
          <p:cNvPr id="129" name="TextBox 129"/>
          <p:cNvSpPr txBox="1"/>
          <p:nvPr/>
        </p:nvSpPr>
        <p:spPr>
          <a:xfrm>
            <a:off x="1778000" y="812800"/>
            <a:ext cx="6731000" cy="1358900"/>
          </a:xfrm>
          <a:prstGeom prst="rect">
            <a:avLst/>
          </a:prstGeom>
        </p:spPr>
        <p:txBody>
          <a:bodyPr lIns="0" tIns="0" rIns="0" bIns="0" rtlCol="0" anchor="ctr"/>
          <a:lstStyle/>
          <a:p>
            <a:pPr algn="ctr">
              <a:lnSpc>
                <a:spcPct val="90387"/>
              </a:lnSpc>
            </a:pPr>
            <a:r>
              <a:rPr lang="ja-JP" altLang="en-US" sz="6600" b="1" dirty="0">
                <a:solidFill>
                  <a:srgbClr val="F9767A"/>
                </a:solidFill>
                <a:latin typeface="+mn-ea"/>
              </a:rPr>
              <a:t>瑞草区家族ｾﾝﾀｰ</a:t>
            </a:r>
            <a:endParaRPr lang="ko-KR" sz="6600" b="0" i="0" u="none" strike="noStrike" dirty="0">
              <a:solidFill>
                <a:srgbClr val="F9767A"/>
              </a:solidFill>
              <a:ea typeface="Cafe24 Ssurround"/>
            </a:endParaRPr>
          </a:p>
        </p:txBody>
      </p:sp>
      <p:sp>
        <p:nvSpPr>
          <p:cNvPr id="130" name="TextBox 130"/>
          <p:cNvSpPr txBox="1"/>
          <p:nvPr/>
        </p:nvSpPr>
        <p:spPr>
          <a:xfrm>
            <a:off x="9283700" y="177800"/>
            <a:ext cx="876300" cy="330200"/>
          </a:xfrm>
          <a:prstGeom prst="rect">
            <a:avLst/>
          </a:prstGeom>
        </p:spPr>
        <p:txBody>
          <a:bodyPr lIns="0" tIns="0" rIns="0" bIns="0" rtlCol="0" anchor="ctr"/>
          <a:lstStyle/>
          <a:p>
            <a:pPr lvl="0">
              <a:lnSpc>
                <a:spcPct val="116199"/>
              </a:lnSpc>
            </a:pPr>
            <a:r>
              <a:rPr lang="en-US" sz="1900" b="0" i="0" u="none" strike="noStrike" spc="-100" dirty="0">
                <a:solidFill>
                  <a:srgbClr val="787878"/>
                </a:solidFill>
                <a:latin typeface="Pretendard Medium"/>
              </a:rPr>
              <a:t>9</a:t>
            </a:r>
            <a:r>
              <a:rPr lang="ja-JP" altLang="en-US" sz="1900" spc="-100" dirty="0">
                <a:solidFill>
                  <a:srgbClr val="787878"/>
                </a:solidFill>
                <a:latin typeface="Pretendard Medium"/>
              </a:rPr>
              <a:t>ﾍﾟｰｼﾞ</a:t>
            </a:r>
            <a:endParaRPr lang="ko-KR" sz="1900" b="0" i="0" u="none" strike="noStrike" spc="-100" dirty="0">
              <a:solidFill>
                <a:srgbClr val="787878"/>
              </a:solidFill>
              <a:ea typeface="Pretendard Medium"/>
            </a:endParaRPr>
          </a:p>
        </p:txBody>
      </p:sp>
      <p:pic>
        <p:nvPicPr>
          <p:cNvPr id="135" name="Picture 135"/>
          <p:cNvPicPr>
            <a:picLocks noChangeAspect="1"/>
          </p:cNvPicPr>
          <p:nvPr/>
        </p:nvPicPr>
        <p:blipFill>
          <a:blip r:embed="rId19">
            <a:alphaModFix amt="93000"/>
          </a:blip>
          <a:stretch>
            <a:fillRect/>
          </a:stretch>
        </p:blipFill>
        <p:spPr>
          <a:xfrm>
            <a:off x="2794000" y="10909300"/>
            <a:ext cx="5029200" cy="647700"/>
          </a:xfrm>
          <a:prstGeom prst="rect">
            <a:avLst/>
          </a:prstGeom>
        </p:spPr>
      </p:pic>
      <p:pic>
        <p:nvPicPr>
          <p:cNvPr id="136" name="Picture 136"/>
          <p:cNvPicPr>
            <a:picLocks noChangeAspect="1"/>
          </p:cNvPicPr>
          <p:nvPr/>
        </p:nvPicPr>
        <p:blipFill>
          <a:blip r:embed="rId20"/>
          <a:stretch>
            <a:fillRect/>
          </a:stretch>
        </p:blipFill>
        <p:spPr>
          <a:xfrm>
            <a:off x="2222500" y="10744200"/>
            <a:ext cx="508000" cy="673100"/>
          </a:xfrm>
          <a:prstGeom prst="rect">
            <a:avLst/>
          </a:prstGeom>
        </p:spPr>
      </p:pic>
      <p:pic>
        <p:nvPicPr>
          <p:cNvPr id="137" name="Picture 137"/>
          <p:cNvPicPr>
            <a:picLocks noChangeAspect="1"/>
          </p:cNvPicPr>
          <p:nvPr/>
        </p:nvPicPr>
        <p:blipFill>
          <a:blip r:embed="rId21"/>
          <a:stretch>
            <a:fillRect/>
          </a:stretch>
        </p:blipFill>
        <p:spPr>
          <a:xfrm rot="720000">
            <a:off x="8496300" y="2514600"/>
            <a:ext cx="723900" cy="723900"/>
          </a:xfrm>
          <a:prstGeom prst="rect">
            <a:avLst/>
          </a:prstGeom>
        </p:spPr>
      </p:pic>
      <p:pic>
        <p:nvPicPr>
          <p:cNvPr id="138" name="Picture 138"/>
          <p:cNvPicPr>
            <a:picLocks noChangeAspect="1"/>
          </p:cNvPicPr>
          <p:nvPr/>
        </p:nvPicPr>
        <p:blipFill>
          <a:blip r:embed="rId22"/>
          <a:stretch>
            <a:fillRect/>
          </a:stretch>
        </p:blipFill>
        <p:spPr>
          <a:xfrm rot="840000">
            <a:off x="9169400" y="2768600"/>
            <a:ext cx="685800" cy="685800"/>
          </a:xfrm>
          <a:prstGeom prst="rect">
            <a:avLst/>
          </a:prstGeom>
        </p:spPr>
      </p:pic>
      <p:pic>
        <p:nvPicPr>
          <p:cNvPr id="139" name="Picture 139"/>
          <p:cNvPicPr>
            <a:picLocks noChangeAspect="1"/>
          </p:cNvPicPr>
          <p:nvPr/>
        </p:nvPicPr>
        <p:blipFill>
          <a:blip r:embed="rId23"/>
          <a:stretch>
            <a:fillRect/>
          </a:stretch>
        </p:blipFill>
        <p:spPr>
          <a:xfrm>
            <a:off x="8496300" y="3302000"/>
            <a:ext cx="660400" cy="660400"/>
          </a:xfrm>
          <a:prstGeom prst="rect">
            <a:avLst/>
          </a:prstGeom>
        </p:spPr>
      </p:pic>
      <p:pic>
        <p:nvPicPr>
          <p:cNvPr id="140" name="Picture 140"/>
          <p:cNvPicPr>
            <a:picLocks noChangeAspect="1"/>
          </p:cNvPicPr>
          <p:nvPr/>
        </p:nvPicPr>
        <p:blipFill>
          <a:blip r:embed="rId24"/>
          <a:stretch>
            <a:fillRect/>
          </a:stretch>
        </p:blipFill>
        <p:spPr>
          <a:xfrm>
            <a:off x="9156700" y="3403600"/>
            <a:ext cx="685800" cy="673100"/>
          </a:xfrm>
          <a:prstGeom prst="rect">
            <a:avLst/>
          </a:prstGeom>
        </p:spPr>
      </p:pic>
      <p:sp>
        <p:nvSpPr>
          <p:cNvPr id="141" name="TextBox 141"/>
          <p:cNvSpPr txBox="1"/>
          <p:nvPr/>
        </p:nvSpPr>
        <p:spPr>
          <a:xfrm>
            <a:off x="2565400" y="10985500"/>
            <a:ext cx="5524500" cy="558800"/>
          </a:xfrm>
          <a:prstGeom prst="rect">
            <a:avLst/>
          </a:prstGeom>
        </p:spPr>
        <p:txBody>
          <a:bodyPr lIns="0" tIns="0" rIns="0" bIns="0" rtlCol="0" anchor="ctr"/>
          <a:lstStyle/>
          <a:p>
            <a:pPr lvl="0" algn="ctr">
              <a:lnSpc>
                <a:spcPct val="89640"/>
              </a:lnSpc>
            </a:pPr>
            <a:r>
              <a:rPr lang="ja-JP" altLang="en-US" u="sng" dirty="0">
                <a:solidFill>
                  <a:srgbClr val="FF506B"/>
                </a:solidFill>
                <a:latin typeface="Gmarket Sans Medium"/>
                <a:ea typeface="Gmarket Sans Medium"/>
              </a:rPr>
              <a:t>位置</a:t>
            </a:r>
            <a:r>
              <a:rPr lang="en-US" altLang="ko-KR" dirty="0">
                <a:solidFill>
                  <a:srgbClr val="FF9A9E"/>
                </a:solidFill>
                <a:latin typeface="Gmarket Sans Medium"/>
              </a:rPr>
              <a:t>:</a:t>
            </a:r>
            <a:r>
              <a:rPr lang="en-US" altLang="ko-KR" dirty="0">
                <a:solidFill>
                  <a:srgbClr val="787878"/>
                </a:solidFill>
                <a:latin typeface="+mn-ea"/>
              </a:rPr>
              <a:t> </a:t>
            </a:r>
            <a:r>
              <a:rPr lang="ja-JP" altLang="en-US" dirty="0">
                <a:solidFill>
                  <a:srgbClr val="9E9E9E"/>
                </a:solidFill>
                <a:latin typeface="+mn-ea"/>
              </a:rPr>
              <a:t>瑞草区</a:t>
            </a:r>
            <a:r>
              <a:rPr lang="en-US" altLang="ko-KR" dirty="0">
                <a:solidFill>
                  <a:srgbClr val="9E9E9E"/>
                </a:solidFill>
                <a:latin typeface="+mn-ea"/>
              </a:rPr>
              <a:t> </a:t>
            </a:r>
            <a:r>
              <a:rPr lang="ja-JP" altLang="en-US" dirty="0">
                <a:solidFill>
                  <a:srgbClr val="9E9E9E"/>
                </a:solidFill>
                <a:latin typeface="+mn-ea"/>
              </a:rPr>
              <a:t>ﾁｮﾝｹﾞｻﾝ路</a:t>
            </a:r>
            <a:r>
              <a:rPr lang="en-US" altLang="ko-KR" dirty="0">
                <a:solidFill>
                  <a:srgbClr val="9E9E9E"/>
                </a:solidFill>
                <a:latin typeface="+mn-ea"/>
              </a:rPr>
              <a:t>9</a:t>
            </a:r>
            <a:r>
              <a:rPr lang="ja-JP" altLang="en-US" dirty="0">
                <a:solidFill>
                  <a:srgbClr val="9E9E9E"/>
                </a:solidFill>
                <a:latin typeface="+mn-ea"/>
              </a:rPr>
              <a:t>通り</a:t>
            </a:r>
            <a:r>
              <a:rPr lang="en-US" altLang="ko-KR" dirty="0">
                <a:solidFill>
                  <a:srgbClr val="9E9E9E"/>
                </a:solidFill>
                <a:latin typeface="+mn-ea"/>
              </a:rPr>
              <a:t> </a:t>
            </a:r>
            <a:r>
              <a:rPr lang="ja-JP" altLang="en-US" dirty="0">
                <a:solidFill>
                  <a:srgbClr val="9E9E9E"/>
                </a:solidFill>
                <a:latin typeface="+mn-ea"/>
              </a:rPr>
              <a:t>内谷</a:t>
            </a:r>
            <a:r>
              <a:rPr lang="en-US" altLang="ko-KR" dirty="0">
                <a:solidFill>
                  <a:srgbClr val="9E9E9E"/>
                </a:solidFill>
                <a:latin typeface="+mn-ea"/>
              </a:rPr>
              <a:t>SH</a:t>
            </a:r>
            <a:r>
              <a:rPr lang="ja-JP" altLang="en-US" dirty="0">
                <a:solidFill>
                  <a:srgbClr val="9E9E9E"/>
                </a:solidFill>
                <a:latin typeface="+mn-ea"/>
              </a:rPr>
              <a:t>ﾌﾟﾗｻﾞ</a:t>
            </a:r>
            <a:r>
              <a:rPr lang="en-US" altLang="ko-KR" dirty="0">
                <a:solidFill>
                  <a:srgbClr val="9E9E9E"/>
                </a:solidFill>
                <a:latin typeface="+mn-ea"/>
              </a:rPr>
              <a:t> 301-1</a:t>
            </a:r>
          </a:p>
          <a:p>
            <a:pPr lvl="0" algn="ctr">
              <a:lnSpc>
                <a:spcPct val="89640"/>
              </a:lnSpc>
            </a:pPr>
            <a:r>
              <a:rPr lang="ja-JP" altLang="en-US" dirty="0">
                <a:solidFill>
                  <a:srgbClr val="9E9E9E"/>
                </a:solidFill>
                <a:latin typeface="+mn-ea"/>
              </a:rPr>
              <a:t>瑞草ママヒーリングセンター</a:t>
            </a:r>
            <a:endParaRPr lang="ko-KR" altLang="ko-KR" dirty="0">
              <a:solidFill>
                <a:srgbClr val="9E9E9E"/>
              </a:solidFill>
              <a:latin typeface="+mn-ea"/>
            </a:endParaRPr>
          </a:p>
        </p:txBody>
      </p:sp>
      <p:sp>
        <p:nvSpPr>
          <p:cNvPr id="142" name="직사각형 141">
            <a:extLst>
              <a:ext uri="{FF2B5EF4-FFF2-40B4-BE49-F238E27FC236}">
                <a16:creationId xmlns:a16="http://schemas.microsoft.com/office/drawing/2014/main" id="{597E4CB2-5AC4-4E3A-9342-02EA7E58E021}"/>
              </a:ext>
            </a:extLst>
          </p:cNvPr>
          <p:cNvSpPr/>
          <p:nvPr/>
        </p:nvSpPr>
        <p:spPr>
          <a:xfrm>
            <a:off x="5842001" y="2679700"/>
            <a:ext cx="2743200" cy="492443"/>
          </a:xfrm>
          <a:prstGeom prst="rect">
            <a:avLst/>
          </a:prstGeom>
        </p:spPr>
        <p:txBody>
          <a:bodyPr wrap="square">
            <a:spAutoFit/>
          </a:bodyPr>
          <a:lstStyle/>
          <a:p>
            <a:r>
              <a:rPr lang="ja-JP" altLang="en-US" sz="2600" b="1" dirty="0">
                <a:ln w="0">
                  <a:solidFill>
                    <a:prstClr val="black"/>
                  </a:solidFill>
                </a:ln>
                <a:solidFill>
                  <a:prstClr val="white"/>
                </a:solidFill>
                <a:effectLst>
                  <a:glow rad="63500">
                    <a:prstClr val="black">
                      <a:alpha val="40000"/>
                    </a:prstClr>
                  </a:glow>
                </a:effectLst>
              </a:rPr>
              <a:t>成人中級</a:t>
            </a:r>
            <a:r>
              <a:rPr lang="ja-JP" altLang="en-US" sz="2600" b="1" dirty="0">
                <a:ln w="0">
                  <a:solidFill>
                    <a:prstClr val="black"/>
                  </a:solidFill>
                </a:ln>
                <a:solidFill>
                  <a:srgbClr val="CED4F2"/>
                </a:solidFill>
                <a:effectLst>
                  <a:glow rad="63500">
                    <a:prstClr val="black">
                      <a:alpha val="40000"/>
                    </a:prstClr>
                  </a:glow>
                </a:effectLst>
              </a:rPr>
              <a:t>韓国語</a:t>
            </a:r>
            <a:endParaRPr lang="ko-KR" altLang="en-US" dirty="0">
              <a:solidFill>
                <a:srgbClr val="CED4F2"/>
              </a:solidFill>
            </a:endParaRPr>
          </a:p>
        </p:txBody>
      </p:sp>
      <p:sp>
        <p:nvSpPr>
          <p:cNvPr id="143" name="직사각형 142">
            <a:extLst>
              <a:ext uri="{FF2B5EF4-FFF2-40B4-BE49-F238E27FC236}">
                <a16:creationId xmlns:a16="http://schemas.microsoft.com/office/drawing/2014/main" id="{8F86153C-BD62-46D6-8EA8-83587BB215FA}"/>
              </a:ext>
            </a:extLst>
          </p:cNvPr>
          <p:cNvSpPr/>
          <p:nvPr/>
        </p:nvSpPr>
        <p:spPr>
          <a:xfrm>
            <a:off x="1943099" y="2628901"/>
            <a:ext cx="3627761" cy="505144"/>
          </a:xfrm>
          <a:prstGeom prst="rect">
            <a:avLst/>
          </a:prstGeom>
        </p:spPr>
        <p:txBody>
          <a:bodyPr wrap="square">
            <a:spAutoFit/>
          </a:bodyPr>
          <a:lstStyle/>
          <a:p>
            <a:r>
              <a:rPr lang="ja-JP" altLang="en-US" sz="2600" b="1" dirty="0">
                <a:ln w="0">
                  <a:solidFill>
                    <a:prstClr val="black"/>
                  </a:solidFill>
                </a:ln>
                <a:solidFill>
                  <a:prstClr val="white"/>
                </a:solidFill>
                <a:effectLst>
                  <a:glow rad="63500">
                    <a:prstClr val="black">
                      <a:alpha val="40000"/>
                    </a:prstClr>
                  </a:glow>
                </a:effectLst>
              </a:rPr>
              <a:t>成人初級</a:t>
            </a:r>
            <a:r>
              <a:rPr lang="ja-JP" altLang="en-US" sz="2600" b="1" dirty="0">
                <a:ln w="0">
                  <a:solidFill>
                    <a:prstClr val="black"/>
                  </a:solidFill>
                </a:ln>
                <a:solidFill>
                  <a:srgbClr val="CED4F2"/>
                </a:solidFill>
                <a:effectLst>
                  <a:glow rad="63500">
                    <a:prstClr val="black">
                      <a:alpha val="40000"/>
                    </a:prstClr>
                  </a:glow>
                </a:effectLst>
              </a:rPr>
              <a:t>韓国語</a:t>
            </a:r>
            <a:endParaRPr lang="ko-KR" altLang="en-US" dirty="0">
              <a:solidFill>
                <a:srgbClr val="CED4F2"/>
              </a:solidFill>
            </a:endParaRPr>
          </a:p>
        </p:txBody>
      </p:sp>
      <p:sp>
        <p:nvSpPr>
          <p:cNvPr id="144" name="직사각형 143">
            <a:extLst>
              <a:ext uri="{FF2B5EF4-FFF2-40B4-BE49-F238E27FC236}">
                <a16:creationId xmlns:a16="http://schemas.microsoft.com/office/drawing/2014/main" id="{7408E94A-8A60-4049-9EBB-C4A128991D3F}"/>
              </a:ext>
            </a:extLst>
          </p:cNvPr>
          <p:cNvSpPr/>
          <p:nvPr/>
        </p:nvSpPr>
        <p:spPr>
          <a:xfrm>
            <a:off x="1943098" y="6845300"/>
            <a:ext cx="2692401" cy="492443"/>
          </a:xfrm>
          <a:prstGeom prst="rect">
            <a:avLst/>
          </a:prstGeom>
        </p:spPr>
        <p:txBody>
          <a:bodyPr wrap="square">
            <a:spAutoFit/>
          </a:bodyPr>
          <a:lstStyle/>
          <a:p>
            <a:r>
              <a:rPr lang="ja-JP" altLang="en-US" sz="2600" b="1" dirty="0">
                <a:ln w="0">
                  <a:solidFill>
                    <a:prstClr val="black"/>
                  </a:solidFill>
                </a:ln>
                <a:solidFill>
                  <a:prstClr val="white"/>
                </a:solidFill>
                <a:effectLst>
                  <a:glow rad="63500">
                    <a:prstClr val="black">
                      <a:alpha val="40000"/>
                    </a:prstClr>
                  </a:glow>
                </a:effectLst>
              </a:rPr>
              <a:t>成人ﾄﾋﾟｯｸ</a:t>
            </a:r>
            <a:r>
              <a:rPr lang="ja-JP" altLang="en-US" sz="2600" b="1" dirty="0">
                <a:ln w="0">
                  <a:solidFill>
                    <a:prstClr val="black"/>
                  </a:solidFill>
                </a:ln>
                <a:solidFill>
                  <a:srgbClr val="CED4F2"/>
                </a:solidFill>
                <a:effectLst>
                  <a:glow rad="63500">
                    <a:prstClr val="black">
                      <a:alpha val="40000"/>
                    </a:prstClr>
                  </a:glow>
                </a:effectLst>
              </a:rPr>
              <a:t>韓国語</a:t>
            </a:r>
            <a:endParaRPr lang="ko-KR" altLang="en-US" sz="2800" dirty="0">
              <a:solidFill>
                <a:srgbClr val="CED4F2"/>
              </a:solidFill>
            </a:endParaRPr>
          </a:p>
        </p:txBody>
      </p:sp>
      <p:sp>
        <p:nvSpPr>
          <p:cNvPr id="145" name="직사각형 144">
            <a:extLst>
              <a:ext uri="{FF2B5EF4-FFF2-40B4-BE49-F238E27FC236}">
                <a16:creationId xmlns:a16="http://schemas.microsoft.com/office/drawing/2014/main" id="{D5402F41-FE7B-4F5A-87B7-3D7CD243E3BD}"/>
              </a:ext>
            </a:extLst>
          </p:cNvPr>
          <p:cNvSpPr/>
          <p:nvPr/>
        </p:nvSpPr>
        <p:spPr>
          <a:xfrm>
            <a:off x="5861050" y="6819900"/>
            <a:ext cx="2647949" cy="769441"/>
          </a:xfrm>
          <a:prstGeom prst="rect">
            <a:avLst/>
          </a:prstGeom>
        </p:spPr>
        <p:txBody>
          <a:bodyPr wrap="square">
            <a:spAutoFit/>
          </a:bodyPr>
          <a:lstStyle/>
          <a:p>
            <a:r>
              <a:rPr lang="ja-JP" altLang="en-US" sz="2600" b="1" dirty="0">
                <a:ln w="0">
                  <a:solidFill>
                    <a:prstClr val="black"/>
                  </a:solidFill>
                </a:ln>
                <a:solidFill>
                  <a:prstClr val="white"/>
                </a:solidFill>
                <a:effectLst>
                  <a:glow rad="63500">
                    <a:prstClr val="black">
                      <a:alpha val="40000"/>
                    </a:prstClr>
                  </a:glow>
                </a:effectLst>
              </a:rPr>
              <a:t>成人</a:t>
            </a:r>
            <a:r>
              <a:rPr lang="ja-JP" altLang="en-US" sz="2600" b="1" dirty="0">
                <a:ln w="0">
                  <a:solidFill>
                    <a:prstClr val="black"/>
                  </a:solidFill>
                </a:ln>
                <a:solidFill>
                  <a:srgbClr val="CED4F2"/>
                </a:solidFill>
                <a:effectLst>
                  <a:glow rad="63500">
                    <a:prstClr val="black">
                      <a:alpha val="40000"/>
                    </a:prstClr>
                  </a:glow>
                </a:effectLst>
              </a:rPr>
              <a:t>韓国語会話</a:t>
            </a:r>
            <a:endParaRPr lang="ko-KR" altLang="en-US" sz="2800" dirty="0">
              <a:solidFill>
                <a:srgbClr val="CED4F2"/>
              </a:solidFill>
            </a:endParaRPr>
          </a:p>
          <a:p>
            <a:endParaRPr lang="ko-KR"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6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27000" y="7467600"/>
            <a:ext cx="10490200" cy="5524500"/>
          </a:xfrm>
          <a:prstGeom prst="rect">
            <a:avLst/>
          </a:prstGeom>
        </p:spPr>
      </p:pic>
      <p:pic>
        <p:nvPicPr>
          <p:cNvPr id="3" name="Picture 3"/>
          <p:cNvPicPr>
            <a:picLocks noChangeAspect="1"/>
          </p:cNvPicPr>
          <p:nvPr/>
        </p:nvPicPr>
        <p:blipFill>
          <a:blip r:embed="rId3"/>
          <a:stretch>
            <a:fillRect/>
          </a:stretch>
        </p:blipFill>
        <p:spPr>
          <a:xfrm>
            <a:off x="1123563" y="444500"/>
            <a:ext cx="8128000" cy="11455400"/>
          </a:xfrm>
          <a:prstGeom prst="rect">
            <a:avLst/>
          </a:prstGeom>
        </p:spPr>
      </p:pic>
      <p:pic>
        <p:nvPicPr>
          <p:cNvPr id="4" name="Picture 4"/>
          <p:cNvPicPr>
            <a:picLocks noChangeAspect="1"/>
          </p:cNvPicPr>
          <p:nvPr/>
        </p:nvPicPr>
        <p:blipFill>
          <a:blip r:embed="rId4"/>
          <a:stretch>
            <a:fillRect/>
          </a:stretch>
        </p:blipFill>
        <p:spPr>
          <a:xfrm>
            <a:off x="3746500" y="12001500"/>
            <a:ext cx="2362200" cy="749300"/>
          </a:xfrm>
          <a:prstGeom prst="rect">
            <a:avLst/>
          </a:prstGeom>
        </p:spPr>
      </p:pic>
      <p:pic>
        <p:nvPicPr>
          <p:cNvPr id="5" name="Picture 5"/>
          <p:cNvPicPr>
            <a:picLocks noChangeAspect="1"/>
          </p:cNvPicPr>
          <p:nvPr/>
        </p:nvPicPr>
        <p:blipFill>
          <a:blip r:embed="rId5"/>
          <a:stretch>
            <a:fillRect/>
          </a:stretch>
        </p:blipFill>
        <p:spPr>
          <a:xfrm>
            <a:off x="5473700" y="4076700"/>
            <a:ext cx="3289300" cy="12700"/>
          </a:xfrm>
          <a:prstGeom prst="rect">
            <a:avLst/>
          </a:prstGeom>
        </p:spPr>
      </p:pic>
      <p:pic>
        <p:nvPicPr>
          <p:cNvPr id="6" name="Picture 6"/>
          <p:cNvPicPr>
            <a:picLocks noChangeAspect="1"/>
          </p:cNvPicPr>
          <p:nvPr/>
        </p:nvPicPr>
        <p:blipFill>
          <a:blip r:embed="rId6"/>
          <a:stretch>
            <a:fillRect/>
          </a:stretch>
        </p:blipFill>
        <p:spPr>
          <a:xfrm>
            <a:off x="5473700" y="4813300"/>
            <a:ext cx="3200400" cy="12700"/>
          </a:xfrm>
          <a:prstGeom prst="rect">
            <a:avLst/>
          </a:prstGeom>
        </p:spPr>
      </p:pic>
      <p:pic>
        <p:nvPicPr>
          <p:cNvPr id="7" name="Picture 7"/>
          <p:cNvPicPr>
            <a:picLocks noChangeAspect="1"/>
          </p:cNvPicPr>
          <p:nvPr/>
        </p:nvPicPr>
        <p:blipFill>
          <a:blip r:embed="rId7"/>
          <a:stretch>
            <a:fillRect/>
          </a:stretch>
        </p:blipFill>
        <p:spPr>
          <a:xfrm>
            <a:off x="5473700" y="5600700"/>
            <a:ext cx="3175000" cy="12700"/>
          </a:xfrm>
          <a:prstGeom prst="rect">
            <a:avLst/>
          </a:prstGeom>
        </p:spPr>
      </p:pic>
      <p:grpSp>
        <p:nvGrpSpPr>
          <p:cNvPr id="8" name="Group 8"/>
          <p:cNvGrpSpPr/>
          <p:nvPr/>
        </p:nvGrpSpPr>
        <p:grpSpPr>
          <a:xfrm>
            <a:off x="2147483647" y="2147483647"/>
            <a:ext cx="2147483647" cy="2147483647"/>
            <a:chOff x="0" y="0"/>
            <a:chExt cx="0" cy="0"/>
          </a:xfrm>
        </p:grpSpPr>
      </p:grpSp>
      <p:grpSp>
        <p:nvGrpSpPr>
          <p:cNvPr id="9" name="Group 9"/>
          <p:cNvGrpSpPr/>
          <p:nvPr/>
        </p:nvGrpSpPr>
        <p:grpSpPr>
          <a:xfrm>
            <a:off x="2147483647" y="2147483647"/>
            <a:ext cx="2147483647" cy="2147483647"/>
            <a:chOff x="0" y="0"/>
            <a:chExt cx="0" cy="0"/>
          </a:xfrm>
        </p:grpSpPr>
      </p:grpSp>
      <p:pic>
        <p:nvPicPr>
          <p:cNvPr id="10" name="Picture 10"/>
          <p:cNvPicPr>
            <a:picLocks noChangeAspect="1"/>
          </p:cNvPicPr>
          <p:nvPr/>
        </p:nvPicPr>
        <p:blipFill>
          <a:blip r:embed="rId8"/>
          <a:stretch>
            <a:fillRect/>
          </a:stretch>
        </p:blipFill>
        <p:spPr>
          <a:xfrm>
            <a:off x="5473700" y="3225800"/>
            <a:ext cx="368300" cy="368300"/>
          </a:xfrm>
          <a:prstGeom prst="rect">
            <a:avLst/>
          </a:prstGeom>
        </p:spPr>
      </p:pic>
      <p:pic>
        <p:nvPicPr>
          <p:cNvPr id="11" name="Picture 11"/>
          <p:cNvPicPr>
            <a:picLocks noChangeAspect="1"/>
          </p:cNvPicPr>
          <p:nvPr/>
        </p:nvPicPr>
        <p:blipFill>
          <a:blip r:embed="rId9"/>
          <a:stretch>
            <a:fillRect/>
          </a:stretch>
        </p:blipFill>
        <p:spPr>
          <a:xfrm>
            <a:off x="5549900" y="3302000"/>
            <a:ext cx="203200" cy="203200"/>
          </a:xfrm>
          <a:prstGeom prst="rect">
            <a:avLst/>
          </a:prstGeom>
        </p:spPr>
      </p:pic>
      <p:sp>
        <p:nvSpPr>
          <p:cNvPr id="12" name="TextBox 12"/>
          <p:cNvSpPr txBox="1"/>
          <p:nvPr/>
        </p:nvSpPr>
        <p:spPr>
          <a:xfrm>
            <a:off x="5930900" y="3263900"/>
            <a:ext cx="2082800" cy="3175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sz="1800" b="0" i="0" u="none" strike="noStrike" spc="-100" dirty="0">
              <a:solidFill>
                <a:srgbClr val="191919"/>
              </a:solidFill>
              <a:ea typeface="NanumSquare ExtraBold"/>
            </a:endParaRPr>
          </a:p>
        </p:txBody>
      </p:sp>
      <p:sp>
        <p:nvSpPr>
          <p:cNvPr id="13" name="TextBox 13"/>
          <p:cNvSpPr txBox="1"/>
          <p:nvPr/>
        </p:nvSpPr>
        <p:spPr>
          <a:xfrm>
            <a:off x="5943600" y="3568700"/>
            <a:ext cx="3086100" cy="469900"/>
          </a:xfrm>
          <a:prstGeom prst="rect">
            <a:avLst/>
          </a:prstGeom>
        </p:spPr>
        <p:txBody>
          <a:bodyPr lIns="0" tIns="0" rIns="0" bIns="0" rtlCol="0" anchor="t"/>
          <a:lstStyle/>
          <a:p>
            <a:pPr lvl="0" algn="l">
              <a:lnSpc>
                <a:spcPct val="99600"/>
              </a:lnSpc>
            </a:pPr>
            <a:r>
              <a:rPr lang="en-US" sz="1500" b="0" i="0" u="none" strike="noStrike" dirty="0">
                <a:solidFill>
                  <a:srgbClr val="000000"/>
                </a:solidFill>
                <a:latin typeface="NanumSquare Regular"/>
              </a:rPr>
              <a:t>3</a:t>
            </a:r>
            <a:r>
              <a:rPr lang="ko-KR" altLang="en-US" sz="1500" b="0" i="0" u="none" strike="noStrike" dirty="0">
                <a:solidFill>
                  <a:srgbClr val="000000"/>
                </a:solidFill>
                <a:ea typeface="NanumSquare Regular"/>
              </a:rPr>
              <a:t>月</a:t>
            </a:r>
            <a:r>
              <a:rPr lang="en-US" sz="1500" b="0" i="0" u="none" strike="noStrike" dirty="0">
                <a:solidFill>
                  <a:srgbClr val="000000"/>
                </a:solidFill>
                <a:latin typeface="NanumSquare Regular"/>
              </a:rPr>
              <a:t> 22</a:t>
            </a:r>
            <a:r>
              <a:rPr lang="ko-KR" altLang="en-US" sz="1500" b="0" i="0" u="none" strike="noStrike" dirty="0">
                <a:solidFill>
                  <a:srgbClr val="000000"/>
                </a:solidFill>
                <a:ea typeface="NanumSquare Regular"/>
              </a:rPr>
              <a:t>日</a:t>
            </a:r>
            <a:r>
              <a:rPr lang="en-US" sz="1500" b="0" i="0" u="none" strike="noStrike" dirty="0">
                <a:solidFill>
                  <a:srgbClr val="000000"/>
                </a:solidFill>
                <a:latin typeface="NanumSquare Regular"/>
              </a:rPr>
              <a:t>(</a:t>
            </a:r>
            <a:r>
              <a:rPr lang="ko-KR" altLang="en-US" sz="1500" b="0" i="0" u="none" strike="noStrike" dirty="0">
                <a:solidFill>
                  <a:srgbClr val="000000"/>
                </a:solidFill>
                <a:ea typeface="NanumSquare Regular"/>
              </a:rPr>
              <a:t>土</a:t>
            </a:r>
            <a:r>
              <a:rPr lang="en-US" sz="1500" b="0" i="0" u="none" strike="noStrike" dirty="0">
                <a:solidFill>
                  <a:srgbClr val="000000"/>
                </a:solidFill>
                <a:latin typeface="NanumSquare Regular"/>
              </a:rPr>
              <a:t>) 10:00~12:00</a:t>
            </a:r>
          </a:p>
          <a:p>
            <a:pPr lvl="0" algn="l">
              <a:lnSpc>
                <a:spcPct val="99600"/>
              </a:lnSpc>
            </a:pPr>
            <a:r>
              <a:rPr lang="ko-KR" altLang="en-US" sz="1500" b="0" i="0" u="none" strike="noStrike" dirty="0">
                <a:solidFill>
                  <a:srgbClr val="FF636B"/>
                </a:solidFill>
                <a:ea typeface="NanumSquare Regular"/>
              </a:rPr>
              <a:t>果川</a:t>
            </a:r>
            <a:r>
              <a:rPr lang="en-US" sz="1500" b="0" i="0" u="none" strike="noStrike" dirty="0">
                <a:solidFill>
                  <a:srgbClr val="FF636B"/>
                </a:solidFill>
                <a:latin typeface="NanumSquare Regular"/>
              </a:rPr>
              <a:t> </a:t>
            </a:r>
            <a:r>
              <a:rPr lang="ja-JP" altLang="en-US" sz="1500" b="0" i="0" u="none" strike="noStrike" dirty="0">
                <a:solidFill>
                  <a:srgbClr val="FF636B"/>
                </a:solidFill>
                <a:latin typeface="NanumSquare Regular"/>
              </a:rPr>
              <a:t>ソウル大公園動物園</a:t>
            </a:r>
            <a:endParaRPr lang="ko-KR" sz="1500" b="0" i="0" u="none" strike="noStrike" dirty="0">
              <a:solidFill>
                <a:srgbClr val="FF636B"/>
              </a:solidFill>
              <a:ea typeface="NanumSquare Regular"/>
            </a:endParaRPr>
          </a:p>
        </p:txBody>
      </p:sp>
      <p:sp>
        <p:nvSpPr>
          <p:cNvPr id="14" name="TextBox 14"/>
          <p:cNvSpPr txBox="1"/>
          <p:nvPr/>
        </p:nvSpPr>
        <p:spPr>
          <a:xfrm>
            <a:off x="5930900" y="4470400"/>
            <a:ext cx="2946400" cy="254000"/>
          </a:xfrm>
          <a:prstGeom prst="rect">
            <a:avLst/>
          </a:prstGeom>
        </p:spPr>
        <p:txBody>
          <a:bodyPr lIns="0" tIns="0" rIns="0" bIns="0" rtlCol="0" anchor="t"/>
          <a:lstStyle/>
          <a:p>
            <a:pPr lvl="0" algn="l">
              <a:lnSpc>
                <a:spcPct val="99600"/>
              </a:lnSpc>
            </a:pPr>
            <a:r>
              <a:rPr lang="ja-JP" altLang="en-US" sz="1500" dirty="0">
                <a:solidFill>
                  <a:srgbClr val="333333"/>
                </a:solidFill>
                <a:ea typeface="NanumSquare Regular"/>
              </a:rPr>
              <a:t>一人</a:t>
            </a:r>
            <a:r>
              <a:rPr lang="ja-JP" altLang="en-US" sz="1500" b="0" i="0" u="none" strike="noStrike" dirty="0">
                <a:solidFill>
                  <a:srgbClr val="333333"/>
                </a:solidFill>
                <a:ea typeface="NanumSquare Regular"/>
              </a:rPr>
              <a:t>親</a:t>
            </a:r>
            <a:r>
              <a:rPr lang="en-US" sz="1500" b="0" i="0" u="none" strike="noStrike" dirty="0">
                <a:solidFill>
                  <a:srgbClr val="333333"/>
                </a:solidFill>
                <a:latin typeface="NanumSquare Regular"/>
              </a:rPr>
              <a:t>, </a:t>
            </a:r>
            <a:r>
              <a:rPr lang="ja-JP" altLang="en-US" sz="1500" b="0" i="0" u="none" strike="noStrike" dirty="0">
                <a:solidFill>
                  <a:srgbClr val="333333"/>
                </a:solidFill>
                <a:latin typeface="NanumSquare Regular"/>
              </a:rPr>
              <a:t>祖父母孫などの脆弱家庭</a:t>
            </a:r>
            <a:endParaRPr lang="ko-KR" sz="1500" b="0" i="0" u="none" strike="noStrike" dirty="0">
              <a:solidFill>
                <a:srgbClr val="333333"/>
              </a:solidFill>
              <a:ea typeface="NanumSquare Regular"/>
            </a:endParaRPr>
          </a:p>
        </p:txBody>
      </p:sp>
      <p:grpSp>
        <p:nvGrpSpPr>
          <p:cNvPr id="15" name="Group 15"/>
          <p:cNvGrpSpPr/>
          <p:nvPr/>
        </p:nvGrpSpPr>
        <p:grpSpPr>
          <a:xfrm>
            <a:off x="2147483647" y="2147483647"/>
            <a:ext cx="2147483647" cy="2147483647"/>
            <a:chOff x="0" y="0"/>
            <a:chExt cx="0" cy="0"/>
          </a:xfrm>
        </p:grpSpPr>
      </p:grpSp>
      <p:grpSp>
        <p:nvGrpSpPr>
          <p:cNvPr id="16" name="Group 16"/>
          <p:cNvGrpSpPr/>
          <p:nvPr/>
        </p:nvGrpSpPr>
        <p:grpSpPr>
          <a:xfrm>
            <a:off x="2147483647" y="2147483647"/>
            <a:ext cx="2147483647" cy="2147483647"/>
            <a:chOff x="0" y="0"/>
            <a:chExt cx="0" cy="0"/>
          </a:xfrm>
        </p:grpSpPr>
      </p:grpSp>
      <p:pic>
        <p:nvPicPr>
          <p:cNvPr id="17" name="Picture 17"/>
          <p:cNvPicPr>
            <a:picLocks noChangeAspect="1"/>
          </p:cNvPicPr>
          <p:nvPr/>
        </p:nvPicPr>
        <p:blipFill>
          <a:blip r:embed="rId10"/>
          <a:stretch>
            <a:fillRect/>
          </a:stretch>
        </p:blipFill>
        <p:spPr>
          <a:xfrm>
            <a:off x="5473700" y="4127500"/>
            <a:ext cx="368300" cy="368300"/>
          </a:xfrm>
          <a:prstGeom prst="rect">
            <a:avLst/>
          </a:prstGeom>
        </p:spPr>
      </p:pic>
      <p:pic>
        <p:nvPicPr>
          <p:cNvPr id="18" name="Picture 18"/>
          <p:cNvPicPr>
            <a:picLocks noChangeAspect="1"/>
          </p:cNvPicPr>
          <p:nvPr/>
        </p:nvPicPr>
        <p:blipFill>
          <a:blip r:embed="rId11"/>
          <a:stretch>
            <a:fillRect/>
          </a:stretch>
        </p:blipFill>
        <p:spPr>
          <a:xfrm>
            <a:off x="5562600" y="4216400"/>
            <a:ext cx="177800" cy="203200"/>
          </a:xfrm>
          <a:prstGeom prst="rect">
            <a:avLst/>
          </a:prstGeom>
        </p:spPr>
      </p:pic>
      <p:sp>
        <p:nvSpPr>
          <p:cNvPr id="19" name="TextBox 19"/>
          <p:cNvSpPr txBox="1"/>
          <p:nvPr/>
        </p:nvSpPr>
        <p:spPr>
          <a:xfrm>
            <a:off x="5930900" y="41656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20" name="TextBox 20"/>
          <p:cNvSpPr txBox="1"/>
          <p:nvPr/>
        </p:nvSpPr>
        <p:spPr>
          <a:xfrm>
            <a:off x="5930900" y="5219700"/>
            <a:ext cx="2667000" cy="254000"/>
          </a:xfrm>
          <a:prstGeom prst="rect">
            <a:avLst/>
          </a:prstGeom>
        </p:spPr>
        <p:txBody>
          <a:bodyPr lIns="0" tIns="0" rIns="0" bIns="0" rtlCol="0" anchor="t"/>
          <a:lstStyle/>
          <a:p>
            <a:pPr>
              <a:lnSpc>
                <a:spcPct val="99600"/>
              </a:lnSpc>
            </a:pPr>
            <a:r>
              <a:rPr lang="ko-KR" altLang="en-US" sz="1500" dirty="0">
                <a:ea typeface="NanumSquare Regular"/>
              </a:rPr>
              <a:t>果川</a:t>
            </a:r>
            <a:r>
              <a:rPr lang="en-US" altLang="ko-KR" sz="1500" dirty="0">
                <a:latin typeface="NanumSquare Regular"/>
              </a:rPr>
              <a:t> </a:t>
            </a:r>
            <a:r>
              <a:rPr lang="ja-JP" altLang="en-US" sz="1500" dirty="0">
                <a:latin typeface="NanumSquare Regular"/>
              </a:rPr>
              <a:t>ソウル大公園動物園に遠足</a:t>
            </a:r>
            <a:endParaRPr lang="ko-KR" sz="1500" b="0" i="0" u="none" strike="noStrike" dirty="0">
              <a:ea typeface="NanumSquare Regular"/>
            </a:endParaRPr>
          </a:p>
        </p:txBody>
      </p:sp>
      <p:grpSp>
        <p:nvGrpSpPr>
          <p:cNvPr id="21" name="Group 21"/>
          <p:cNvGrpSpPr/>
          <p:nvPr/>
        </p:nvGrpSpPr>
        <p:grpSpPr>
          <a:xfrm>
            <a:off x="2147483647" y="2147483647"/>
            <a:ext cx="2147483647" cy="2147483647"/>
            <a:chOff x="0" y="0"/>
            <a:chExt cx="0" cy="0"/>
          </a:xfrm>
        </p:grpSpPr>
      </p:grpSp>
      <p:grpSp>
        <p:nvGrpSpPr>
          <p:cNvPr id="22" name="Group 22"/>
          <p:cNvGrpSpPr/>
          <p:nvPr/>
        </p:nvGrpSpPr>
        <p:grpSpPr>
          <a:xfrm>
            <a:off x="2147483647" y="2147483647"/>
            <a:ext cx="2147483647" cy="2147483647"/>
            <a:chOff x="0" y="0"/>
            <a:chExt cx="0" cy="0"/>
          </a:xfrm>
        </p:grpSpPr>
      </p:grpSp>
      <p:pic>
        <p:nvPicPr>
          <p:cNvPr id="23" name="Picture 23"/>
          <p:cNvPicPr>
            <a:picLocks noChangeAspect="1"/>
          </p:cNvPicPr>
          <p:nvPr/>
        </p:nvPicPr>
        <p:blipFill>
          <a:blip r:embed="rId8"/>
          <a:stretch>
            <a:fillRect/>
          </a:stretch>
        </p:blipFill>
        <p:spPr>
          <a:xfrm>
            <a:off x="5473700" y="4864100"/>
            <a:ext cx="368300" cy="368300"/>
          </a:xfrm>
          <a:prstGeom prst="rect">
            <a:avLst/>
          </a:prstGeom>
        </p:spPr>
      </p:pic>
      <p:pic>
        <p:nvPicPr>
          <p:cNvPr id="24" name="Picture 24"/>
          <p:cNvPicPr>
            <a:picLocks noChangeAspect="1"/>
          </p:cNvPicPr>
          <p:nvPr/>
        </p:nvPicPr>
        <p:blipFill>
          <a:blip r:embed="rId12"/>
          <a:stretch>
            <a:fillRect/>
          </a:stretch>
        </p:blipFill>
        <p:spPr>
          <a:xfrm>
            <a:off x="5537200" y="4927600"/>
            <a:ext cx="228600" cy="228600"/>
          </a:xfrm>
          <a:prstGeom prst="rect">
            <a:avLst/>
          </a:prstGeom>
        </p:spPr>
      </p:pic>
      <p:sp>
        <p:nvSpPr>
          <p:cNvPr id="25" name="TextBox 25"/>
          <p:cNvSpPr txBox="1"/>
          <p:nvPr/>
        </p:nvSpPr>
        <p:spPr>
          <a:xfrm>
            <a:off x="5930900" y="48895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26" name="TextBox 26"/>
          <p:cNvSpPr txBox="1"/>
          <p:nvPr/>
        </p:nvSpPr>
        <p:spPr>
          <a:xfrm>
            <a:off x="5930900" y="6032500"/>
            <a:ext cx="3543300" cy="254000"/>
          </a:xfrm>
          <a:prstGeom prst="rect">
            <a:avLst/>
          </a:prstGeom>
        </p:spPr>
        <p:txBody>
          <a:bodyPr lIns="0" tIns="0" rIns="0" bIns="0" rtlCol="0" anchor="t"/>
          <a:lstStyle/>
          <a:p>
            <a:pPr lvl="0" algn="l">
              <a:lnSpc>
                <a:spcPct val="99600"/>
              </a:lnSpc>
            </a:pPr>
            <a:r>
              <a:rPr lang="en-US" sz="1500" b="0" i="0" u="none" strike="noStrike" dirty="0">
                <a:solidFill>
                  <a:srgbClr val="333333"/>
                </a:solidFill>
                <a:latin typeface="NanumSquare Regular"/>
              </a:rPr>
              <a:t>070-7477-2612(</a:t>
            </a:r>
            <a:r>
              <a:rPr lang="ja-JP" altLang="en-US" sz="1500" b="0" i="0" u="none" strike="noStrike" dirty="0">
                <a:solidFill>
                  <a:srgbClr val="333333"/>
                </a:solidFill>
                <a:latin typeface="NanumSquare Regular"/>
              </a:rPr>
              <a:t>李ｼﾞｭﾋｮﾝ</a:t>
            </a:r>
            <a:r>
              <a:rPr lang="en-US" sz="1500" b="0" i="0" u="none" strike="noStrike" dirty="0">
                <a:solidFill>
                  <a:srgbClr val="333333"/>
                </a:solidFill>
                <a:latin typeface="NanumSquare Regular"/>
              </a:rPr>
              <a:t>)</a:t>
            </a:r>
          </a:p>
        </p:txBody>
      </p:sp>
      <p:grpSp>
        <p:nvGrpSpPr>
          <p:cNvPr id="27" name="Group 27"/>
          <p:cNvGrpSpPr/>
          <p:nvPr/>
        </p:nvGrpSpPr>
        <p:grpSpPr>
          <a:xfrm>
            <a:off x="2147483647" y="2147483647"/>
            <a:ext cx="2147483647" cy="2147483647"/>
            <a:chOff x="0" y="0"/>
            <a:chExt cx="0" cy="0"/>
          </a:xfrm>
        </p:grpSpPr>
      </p:grpSp>
      <p:grpSp>
        <p:nvGrpSpPr>
          <p:cNvPr id="28" name="Group 28"/>
          <p:cNvGrpSpPr/>
          <p:nvPr/>
        </p:nvGrpSpPr>
        <p:grpSpPr>
          <a:xfrm>
            <a:off x="2147483647" y="2147483647"/>
            <a:ext cx="2147483647" cy="2147483647"/>
            <a:chOff x="0" y="0"/>
            <a:chExt cx="0" cy="0"/>
          </a:xfrm>
        </p:grpSpPr>
      </p:grpSp>
      <p:pic>
        <p:nvPicPr>
          <p:cNvPr id="29" name="Picture 29"/>
          <p:cNvPicPr>
            <a:picLocks noChangeAspect="1"/>
          </p:cNvPicPr>
          <p:nvPr/>
        </p:nvPicPr>
        <p:blipFill>
          <a:blip r:embed="rId10"/>
          <a:stretch>
            <a:fillRect/>
          </a:stretch>
        </p:blipFill>
        <p:spPr>
          <a:xfrm>
            <a:off x="5473700" y="5638800"/>
            <a:ext cx="368300" cy="368300"/>
          </a:xfrm>
          <a:prstGeom prst="rect">
            <a:avLst/>
          </a:prstGeom>
        </p:spPr>
      </p:pic>
      <p:pic>
        <p:nvPicPr>
          <p:cNvPr id="30" name="Picture 30"/>
          <p:cNvPicPr>
            <a:picLocks noChangeAspect="1"/>
          </p:cNvPicPr>
          <p:nvPr/>
        </p:nvPicPr>
        <p:blipFill>
          <a:blip r:embed="rId13"/>
          <a:stretch>
            <a:fillRect/>
          </a:stretch>
        </p:blipFill>
        <p:spPr>
          <a:xfrm>
            <a:off x="5549900" y="5715000"/>
            <a:ext cx="215900" cy="228600"/>
          </a:xfrm>
          <a:prstGeom prst="rect">
            <a:avLst/>
          </a:prstGeom>
        </p:spPr>
      </p:pic>
      <p:sp>
        <p:nvSpPr>
          <p:cNvPr id="31" name="TextBox 31"/>
          <p:cNvSpPr txBox="1"/>
          <p:nvPr/>
        </p:nvSpPr>
        <p:spPr>
          <a:xfrm>
            <a:off x="5930900" y="56896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r>
              <a:rPr lang="en-US" sz="1800" b="0" i="0" u="none" strike="noStrike" spc="-100" dirty="0">
                <a:solidFill>
                  <a:srgbClr val="191919"/>
                </a:solidFill>
                <a:latin typeface="NanumSquare ExtraBold"/>
              </a:rPr>
              <a:t> </a:t>
            </a:r>
          </a:p>
        </p:txBody>
      </p:sp>
      <p:pic>
        <p:nvPicPr>
          <p:cNvPr id="32" name="Picture 32"/>
          <p:cNvPicPr>
            <a:picLocks noChangeAspect="1"/>
          </p:cNvPicPr>
          <p:nvPr/>
        </p:nvPicPr>
        <p:blipFill>
          <a:blip r:embed="rId5"/>
          <a:stretch>
            <a:fillRect/>
          </a:stretch>
        </p:blipFill>
        <p:spPr>
          <a:xfrm>
            <a:off x="1562100" y="4076700"/>
            <a:ext cx="3289300" cy="12700"/>
          </a:xfrm>
          <a:prstGeom prst="rect">
            <a:avLst/>
          </a:prstGeom>
        </p:spPr>
      </p:pic>
      <p:pic>
        <p:nvPicPr>
          <p:cNvPr id="33" name="Picture 33"/>
          <p:cNvPicPr>
            <a:picLocks noChangeAspect="1"/>
          </p:cNvPicPr>
          <p:nvPr/>
        </p:nvPicPr>
        <p:blipFill>
          <a:blip r:embed="rId6"/>
          <a:stretch>
            <a:fillRect/>
          </a:stretch>
        </p:blipFill>
        <p:spPr>
          <a:xfrm>
            <a:off x="1562100" y="4813300"/>
            <a:ext cx="3200400" cy="12700"/>
          </a:xfrm>
          <a:prstGeom prst="rect">
            <a:avLst/>
          </a:prstGeom>
        </p:spPr>
      </p:pic>
      <p:pic>
        <p:nvPicPr>
          <p:cNvPr id="34" name="Picture 34"/>
          <p:cNvPicPr>
            <a:picLocks noChangeAspect="1"/>
          </p:cNvPicPr>
          <p:nvPr/>
        </p:nvPicPr>
        <p:blipFill>
          <a:blip r:embed="rId7"/>
          <a:stretch>
            <a:fillRect/>
          </a:stretch>
        </p:blipFill>
        <p:spPr>
          <a:xfrm>
            <a:off x="1765300" y="6959600"/>
            <a:ext cx="3175000" cy="12700"/>
          </a:xfrm>
          <a:prstGeom prst="rect">
            <a:avLst/>
          </a:prstGeom>
        </p:spPr>
      </p:pic>
      <p:grpSp>
        <p:nvGrpSpPr>
          <p:cNvPr id="35" name="Group 35"/>
          <p:cNvGrpSpPr/>
          <p:nvPr/>
        </p:nvGrpSpPr>
        <p:grpSpPr>
          <a:xfrm>
            <a:off x="2147483647" y="2147483647"/>
            <a:ext cx="2147483647" cy="2147483647"/>
            <a:chOff x="0" y="0"/>
            <a:chExt cx="0" cy="0"/>
          </a:xfrm>
        </p:grpSpPr>
      </p:grpSp>
      <p:grpSp>
        <p:nvGrpSpPr>
          <p:cNvPr id="36" name="Group 36"/>
          <p:cNvGrpSpPr/>
          <p:nvPr/>
        </p:nvGrpSpPr>
        <p:grpSpPr>
          <a:xfrm>
            <a:off x="2147483647" y="2147483647"/>
            <a:ext cx="2147483647" cy="2147483647"/>
            <a:chOff x="0" y="0"/>
            <a:chExt cx="0" cy="0"/>
          </a:xfrm>
        </p:grpSpPr>
      </p:grpSp>
      <p:pic>
        <p:nvPicPr>
          <p:cNvPr id="37" name="Picture 37"/>
          <p:cNvPicPr>
            <a:picLocks noChangeAspect="1"/>
          </p:cNvPicPr>
          <p:nvPr/>
        </p:nvPicPr>
        <p:blipFill>
          <a:blip r:embed="rId8"/>
          <a:stretch>
            <a:fillRect/>
          </a:stretch>
        </p:blipFill>
        <p:spPr>
          <a:xfrm>
            <a:off x="1625600" y="3225800"/>
            <a:ext cx="368300" cy="368300"/>
          </a:xfrm>
          <a:prstGeom prst="rect">
            <a:avLst/>
          </a:prstGeom>
        </p:spPr>
      </p:pic>
      <p:pic>
        <p:nvPicPr>
          <p:cNvPr id="38" name="Picture 38"/>
          <p:cNvPicPr>
            <a:picLocks noChangeAspect="1"/>
          </p:cNvPicPr>
          <p:nvPr/>
        </p:nvPicPr>
        <p:blipFill>
          <a:blip r:embed="rId9"/>
          <a:stretch>
            <a:fillRect/>
          </a:stretch>
        </p:blipFill>
        <p:spPr>
          <a:xfrm>
            <a:off x="1701800" y="3302000"/>
            <a:ext cx="203200" cy="203200"/>
          </a:xfrm>
          <a:prstGeom prst="rect">
            <a:avLst/>
          </a:prstGeom>
        </p:spPr>
      </p:pic>
      <p:sp>
        <p:nvSpPr>
          <p:cNvPr id="39" name="TextBox 39"/>
          <p:cNvSpPr txBox="1"/>
          <p:nvPr/>
        </p:nvSpPr>
        <p:spPr>
          <a:xfrm>
            <a:off x="2070100" y="3251200"/>
            <a:ext cx="1409700" cy="3302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p:txBody>
      </p:sp>
      <p:sp>
        <p:nvSpPr>
          <p:cNvPr id="40" name="TextBox 40"/>
          <p:cNvSpPr txBox="1"/>
          <p:nvPr/>
        </p:nvSpPr>
        <p:spPr>
          <a:xfrm>
            <a:off x="2082800" y="3568700"/>
            <a:ext cx="2641600" cy="469900"/>
          </a:xfrm>
          <a:prstGeom prst="rect">
            <a:avLst/>
          </a:prstGeom>
        </p:spPr>
        <p:txBody>
          <a:bodyPr lIns="0" tIns="0" rIns="0" bIns="0" rtlCol="0" anchor="t"/>
          <a:lstStyle/>
          <a:p>
            <a:pPr lvl="0" algn="l">
              <a:lnSpc>
                <a:spcPct val="99600"/>
              </a:lnSpc>
            </a:pPr>
            <a:r>
              <a:rPr lang="en-US" sz="1500" b="0" i="0" u="none" strike="noStrike" dirty="0">
                <a:solidFill>
                  <a:srgbClr val="000000"/>
                </a:solidFill>
                <a:latin typeface="NanumSquare Regular"/>
              </a:rPr>
              <a:t>3</a:t>
            </a:r>
            <a:r>
              <a:rPr lang="ko-KR" altLang="en-US" sz="1500" b="0" i="0" u="none" strike="noStrike" dirty="0">
                <a:solidFill>
                  <a:srgbClr val="000000"/>
                </a:solidFill>
                <a:ea typeface="NanumSquare Regular"/>
              </a:rPr>
              <a:t>月</a:t>
            </a:r>
            <a:r>
              <a:rPr lang="en-US" sz="1500" b="0" i="0" u="none" strike="noStrike" dirty="0">
                <a:solidFill>
                  <a:srgbClr val="000000"/>
                </a:solidFill>
                <a:latin typeface="NanumSquare Regular"/>
              </a:rPr>
              <a:t> 15</a:t>
            </a:r>
            <a:r>
              <a:rPr lang="ko-KR" altLang="en-US" sz="1500" b="0" i="0" u="none" strike="noStrike" dirty="0">
                <a:solidFill>
                  <a:srgbClr val="000000"/>
                </a:solidFill>
                <a:ea typeface="NanumSquare Regular"/>
              </a:rPr>
              <a:t>日</a:t>
            </a:r>
            <a:r>
              <a:rPr lang="en-US" sz="1500" b="0" i="0" u="none" strike="noStrike" dirty="0">
                <a:solidFill>
                  <a:srgbClr val="000000"/>
                </a:solidFill>
                <a:latin typeface="NanumSquare Regular"/>
              </a:rPr>
              <a:t>(</a:t>
            </a:r>
            <a:r>
              <a:rPr lang="ko-KR" altLang="en-US" sz="1500" b="0" i="0" u="none" strike="noStrike" dirty="0">
                <a:solidFill>
                  <a:srgbClr val="000000"/>
                </a:solidFill>
                <a:ea typeface="NanumSquare Regular"/>
              </a:rPr>
              <a:t>土</a:t>
            </a:r>
            <a:r>
              <a:rPr lang="en-US" sz="1500" b="0" i="0" u="none" strike="noStrike" dirty="0">
                <a:solidFill>
                  <a:srgbClr val="000000"/>
                </a:solidFill>
                <a:latin typeface="NanumSquare Regular"/>
              </a:rPr>
              <a:t>) 10:30-12:30</a:t>
            </a:r>
            <a:br>
              <a:rPr lang="en-US" sz="1500" b="0" i="0" u="none" strike="noStrike" dirty="0">
                <a:solidFill>
                  <a:srgbClr val="000000"/>
                </a:solidFill>
                <a:latin typeface="NanumSquare Regular"/>
              </a:rPr>
            </a:br>
            <a:r>
              <a:rPr lang="ko-KR" altLang="en-US" sz="1500" b="0" i="0" u="none" strike="noStrike" dirty="0">
                <a:solidFill>
                  <a:srgbClr val="FF636B"/>
                </a:solidFill>
                <a:ea typeface="NanumSquare Regular"/>
              </a:rPr>
              <a:t>瑞草</a:t>
            </a:r>
            <a:r>
              <a:rPr lang="ja-JP" altLang="en-US" sz="1500" dirty="0">
                <a:solidFill>
                  <a:srgbClr val="FF636B"/>
                </a:solidFill>
                <a:ea typeface="NanumSquare Regular"/>
              </a:rPr>
              <a:t>文化芸術会館</a:t>
            </a:r>
            <a:endParaRPr lang="ko-KR" sz="1500" b="0" i="0" u="none" strike="noStrike" dirty="0">
              <a:solidFill>
                <a:srgbClr val="FF636B"/>
              </a:solidFill>
              <a:ea typeface="NanumSquare Regular"/>
            </a:endParaRPr>
          </a:p>
        </p:txBody>
      </p:sp>
      <p:sp>
        <p:nvSpPr>
          <p:cNvPr id="41" name="TextBox 41"/>
          <p:cNvSpPr txBox="1"/>
          <p:nvPr/>
        </p:nvSpPr>
        <p:spPr>
          <a:xfrm>
            <a:off x="2082800" y="4508500"/>
            <a:ext cx="2857500" cy="2540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未就学の児童を養育する瑞草区民</a:t>
            </a:r>
            <a:endParaRPr lang="ko-KR" sz="1500" b="0" i="0" u="none" strike="noStrike" dirty="0">
              <a:solidFill>
                <a:srgbClr val="333333"/>
              </a:solidFill>
              <a:ea typeface="NanumSquare Regular"/>
            </a:endParaRPr>
          </a:p>
        </p:txBody>
      </p:sp>
      <p:grpSp>
        <p:nvGrpSpPr>
          <p:cNvPr id="42" name="Group 42"/>
          <p:cNvGrpSpPr/>
          <p:nvPr/>
        </p:nvGrpSpPr>
        <p:grpSpPr>
          <a:xfrm>
            <a:off x="2147483647" y="2147483647"/>
            <a:ext cx="2147483647" cy="2147483647"/>
            <a:chOff x="0" y="0"/>
            <a:chExt cx="0" cy="0"/>
          </a:xfrm>
        </p:grpSpPr>
      </p:grpSp>
      <p:grpSp>
        <p:nvGrpSpPr>
          <p:cNvPr id="43" name="Group 43"/>
          <p:cNvGrpSpPr/>
          <p:nvPr/>
        </p:nvGrpSpPr>
        <p:grpSpPr>
          <a:xfrm>
            <a:off x="2147483647" y="2147483647"/>
            <a:ext cx="2147483647" cy="2147483647"/>
            <a:chOff x="0" y="0"/>
            <a:chExt cx="0" cy="0"/>
          </a:xfrm>
        </p:grpSpPr>
      </p:grpSp>
      <p:pic>
        <p:nvPicPr>
          <p:cNvPr id="44" name="Picture 44"/>
          <p:cNvPicPr>
            <a:picLocks noChangeAspect="1"/>
          </p:cNvPicPr>
          <p:nvPr/>
        </p:nvPicPr>
        <p:blipFill>
          <a:blip r:embed="rId10"/>
          <a:stretch>
            <a:fillRect/>
          </a:stretch>
        </p:blipFill>
        <p:spPr>
          <a:xfrm>
            <a:off x="1625600" y="4127500"/>
            <a:ext cx="368300" cy="368300"/>
          </a:xfrm>
          <a:prstGeom prst="rect">
            <a:avLst/>
          </a:prstGeom>
        </p:spPr>
      </p:pic>
      <p:pic>
        <p:nvPicPr>
          <p:cNvPr id="45" name="Picture 45"/>
          <p:cNvPicPr>
            <a:picLocks noChangeAspect="1"/>
          </p:cNvPicPr>
          <p:nvPr/>
        </p:nvPicPr>
        <p:blipFill>
          <a:blip r:embed="rId11"/>
          <a:stretch>
            <a:fillRect/>
          </a:stretch>
        </p:blipFill>
        <p:spPr>
          <a:xfrm>
            <a:off x="1714500" y="4216400"/>
            <a:ext cx="177800" cy="203200"/>
          </a:xfrm>
          <a:prstGeom prst="rect">
            <a:avLst/>
          </a:prstGeom>
        </p:spPr>
      </p:pic>
      <p:sp>
        <p:nvSpPr>
          <p:cNvPr id="46" name="TextBox 46"/>
          <p:cNvSpPr txBox="1"/>
          <p:nvPr/>
        </p:nvSpPr>
        <p:spPr>
          <a:xfrm>
            <a:off x="2070100" y="41656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47" name="TextBox 47"/>
          <p:cNvSpPr txBox="1"/>
          <p:nvPr/>
        </p:nvSpPr>
        <p:spPr>
          <a:xfrm>
            <a:off x="2311400" y="5410200"/>
            <a:ext cx="2628900" cy="4699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ｵｳﾆｮﾝ</a:t>
            </a:r>
            <a:r>
              <a:rPr lang="en-US" altLang="ja-JP" sz="1500" b="0" i="0" u="none" strike="noStrike" dirty="0">
                <a:solidFill>
                  <a:srgbClr val="333333"/>
                </a:solidFill>
                <a:ea typeface="NanumSquare Regular"/>
              </a:rPr>
              <a:t>(</a:t>
            </a:r>
            <a:r>
              <a:rPr lang="ko-KR" sz="1500" b="0" i="0" u="none" strike="noStrike" dirty="0">
                <a:solidFill>
                  <a:srgbClr val="333333"/>
                </a:solidFill>
                <a:ea typeface="NanumSquare Regular"/>
              </a:rPr>
              <a:t>오은영</a:t>
            </a:r>
            <a:r>
              <a:rPr lang="en-US" altLang="ja-JP" sz="1500" b="0" i="0" u="none" strike="noStrike" dirty="0">
                <a:solidFill>
                  <a:srgbClr val="333333"/>
                </a:solidFill>
                <a:ea typeface="NanumSquare Regular"/>
              </a:rPr>
              <a:t>)</a:t>
            </a:r>
            <a:r>
              <a:rPr lang="ja-JP" altLang="en-US" sz="1500" b="0" i="0" u="none" strike="noStrike" dirty="0">
                <a:solidFill>
                  <a:srgbClr val="333333"/>
                </a:solidFill>
                <a:ea typeface="NanumSquare Regular"/>
              </a:rPr>
              <a:t>博士と一緒にする</a:t>
            </a:r>
            <a:r>
              <a:rPr lang="en-US" sz="1500" b="0" i="0" u="none" strike="noStrike" dirty="0">
                <a:solidFill>
                  <a:srgbClr val="333333"/>
                </a:solidFill>
                <a:latin typeface="NanumSquare Regular"/>
              </a:rPr>
              <a:t> </a:t>
            </a:r>
          </a:p>
          <a:p>
            <a:pPr lvl="0" algn="l">
              <a:lnSpc>
                <a:spcPct val="99600"/>
              </a:lnSpc>
            </a:pPr>
            <a:r>
              <a:rPr lang="en-US" sz="1500" b="0" i="0" u="none" strike="noStrike" dirty="0">
                <a:solidFill>
                  <a:srgbClr val="333333"/>
                </a:solidFill>
                <a:latin typeface="NanumSquare Regular"/>
              </a:rPr>
              <a:t>‘</a:t>
            </a:r>
            <a:r>
              <a:rPr lang="ja-JP" altLang="en-US" sz="1500" b="0" i="0" u="none" strike="noStrike" dirty="0">
                <a:solidFill>
                  <a:srgbClr val="333333"/>
                </a:solidFill>
                <a:latin typeface="NanumSquare Regular"/>
              </a:rPr>
              <a:t>我が子をこうやって育てた</a:t>
            </a:r>
            <a:r>
              <a:rPr lang="en-US" sz="1500" b="0" i="0" u="none" strike="noStrike" dirty="0">
                <a:solidFill>
                  <a:srgbClr val="333333"/>
                </a:solidFill>
                <a:latin typeface="NanumSquare Regular"/>
              </a:rPr>
              <a:t>!’</a:t>
            </a:r>
            <a:r>
              <a:rPr lang="ja-JP" altLang="en-US" sz="1500" b="0" i="0" u="none" strike="noStrike" dirty="0">
                <a:solidFill>
                  <a:srgbClr val="333333"/>
                </a:solidFill>
                <a:latin typeface="NanumSquare Regular"/>
              </a:rPr>
              <a:t>講演</a:t>
            </a:r>
            <a:endParaRPr lang="ko-KR" sz="1500" b="0" i="0" u="none" strike="noStrike" dirty="0">
              <a:solidFill>
                <a:srgbClr val="333333"/>
              </a:solidFill>
              <a:ea typeface="NanumSquare Regular"/>
            </a:endParaRPr>
          </a:p>
        </p:txBody>
      </p:sp>
      <p:grpSp>
        <p:nvGrpSpPr>
          <p:cNvPr id="48" name="Group 48"/>
          <p:cNvGrpSpPr/>
          <p:nvPr/>
        </p:nvGrpSpPr>
        <p:grpSpPr>
          <a:xfrm>
            <a:off x="2147483647" y="2147483647"/>
            <a:ext cx="2147483647" cy="2147483647"/>
            <a:chOff x="0" y="0"/>
            <a:chExt cx="0" cy="0"/>
          </a:xfrm>
        </p:grpSpPr>
      </p:grpSp>
      <p:grpSp>
        <p:nvGrpSpPr>
          <p:cNvPr id="49" name="Group 49"/>
          <p:cNvGrpSpPr/>
          <p:nvPr/>
        </p:nvGrpSpPr>
        <p:grpSpPr>
          <a:xfrm>
            <a:off x="2147483647" y="2147483647"/>
            <a:ext cx="2147483647" cy="2147483647"/>
            <a:chOff x="0" y="0"/>
            <a:chExt cx="0" cy="0"/>
          </a:xfrm>
        </p:grpSpPr>
      </p:grpSp>
      <p:pic>
        <p:nvPicPr>
          <p:cNvPr id="50" name="Picture 50"/>
          <p:cNvPicPr>
            <a:picLocks noChangeAspect="1"/>
          </p:cNvPicPr>
          <p:nvPr/>
        </p:nvPicPr>
        <p:blipFill>
          <a:blip r:embed="rId8"/>
          <a:stretch>
            <a:fillRect/>
          </a:stretch>
        </p:blipFill>
        <p:spPr>
          <a:xfrm>
            <a:off x="1625600" y="4876800"/>
            <a:ext cx="368300" cy="368300"/>
          </a:xfrm>
          <a:prstGeom prst="rect">
            <a:avLst/>
          </a:prstGeom>
        </p:spPr>
      </p:pic>
      <p:pic>
        <p:nvPicPr>
          <p:cNvPr id="51" name="Picture 51"/>
          <p:cNvPicPr>
            <a:picLocks noChangeAspect="1"/>
          </p:cNvPicPr>
          <p:nvPr/>
        </p:nvPicPr>
        <p:blipFill>
          <a:blip r:embed="rId12"/>
          <a:stretch>
            <a:fillRect/>
          </a:stretch>
        </p:blipFill>
        <p:spPr>
          <a:xfrm>
            <a:off x="1714500" y="4953000"/>
            <a:ext cx="228600" cy="228600"/>
          </a:xfrm>
          <a:prstGeom prst="rect">
            <a:avLst/>
          </a:prstGeom>
        </p:spPr>
      </p:pic>
      <p:sp>
        <p:nvSpPr>
          <p:cNvPr id="52" name="TextBox 52"/>
          <p:cNvSpPr txBox="1"/>
          <p:nvPr/>
        </p:nvSpPr>
        <p:spPr>
          <a:xfrm>
            <a:off x="2070100" y="49022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53" name="TextBox 53"/>
          <p:cNvSpPr txBox="1"/>
          <p:nvPr/>
        </p:nvSpPr>
        <p:spPr>
          <a:xfrm>
            <a:off x="2044699" y="7480300"/>
            <a:ext cx="3003163" cy="469900"/>
          </a:xfrm>
          <a:prstGeom prst="rect">
            <a:avLst/>
          </a:prstGeom>
        </p:spPr>
        <p:txBody>
          <a:bodyPr lIns="0" tIns="0" rIns="0" bIns="0" rtlCol="0" anchor="t"/>
          <a:lstStyle/>
          <a:p>
            <a:pPr lvl="0" algn="l">
              <a:lnSpc>
                <a:spcPct val="99600"/>
              </a:lnSpc>
            </a:pPr>
            <a:r>
              <a:rPr lang="en-US" sz="1500" b="0" i="0" u="none" strike="noStrike" dirty="0">
                <a:solidFill>
                  <a:srgbClr val="333333"/>
                </a:solidFill>
                <a:latin typeface="NanumSquare Regular"/>
              </a:rPr>
              <a:t>02-576-2852</a:t>
            </a:r>
          </a:p>
          <a:p>
            <a:pPr lvl="0" algn="l">
              <a:lnSpc>
                <a:spcPct val="99600"/>
              </a:lnSpc>
            </a:pPr>
            <a:r>
              <a:rPr lang="en-US" sz="1500" b="0" i="0" u="none" strike="noStrike" dirty="0">
                <a:solidFill>
                  <a:srgbClr val="333333"/>
                </a:solidFill>
                <a:latin typeface="NanumSquare Regular"/>
              </a:rPr>
              <a:t>(</a:t>
            </a:r>
            <a:r>
              <a:rPr lang="ko-KR" altLang="en-US" sz="1500" b="0" i="0" u="none" strike="noStrike" dirty="0">
                <a:solidFill>
                  <a:srgbClr val="333333"/>
                </a:solidFill>
                <a:ea typeface="NanumSquare Regular"/>
              </a:rPr>
              <a:t>瑞草</a:t>
            </a:r>
            <a:r>
              <a:rPr lang="ja-JP" altLang="en-US" sz="1500" b="0" i="0" u="none" strike="noStrike" dirty="0">
                <a:solidFill>
                  <a:srgbClr val="333333"/>
                </a:solidFill>
                <a:ea typeface="NanumSquare Regular"/>
              </a:rPr>
              <a:t>区家族ｾﾝﾀｰ</a:t>
            </a:r>
            <a:r>
              <a:rPr lang="en-US" sz="1500" b="0" i="0" u="none" strike="noStrike" dirty="0">
                <a:solidFill>
                  <a:srgbClr val="333333"/>
                </a:solidFill>
                <a:latin typeface="NanumSquare Regular"/>
              </a:rPr>
              <a:t> </a:t>
            </a:r>
            <a:r>
              <a:rPr lang="ja-JP" altLang="en-US" sz="1500" dirty="0">
                <a:solidFill>
                  <a:srgbClr val="333333"/>
                </a:solidFill>
                <a:latin typeface="NanumSquare Regular"/>
                <a:ea typeface="NanumSquare Regular"/>
              </a:rPr>
              <a:t>瑞草ｱｲﾄﾞﾙﾎﾞﾑﾁｰﾑ</a:t>
            </a:r>
            <a:r>
              <a:rPr lang="en-US" sz="1500" b="0" i="0" u="none" strike="noStrike" dirty="0">
                <a:solidFill>
                  <a:srgbClr val="333333"/>
                </a:solidFill>
                <a:latin typeface="NanumSquare Regular"/>
              </a:rPr>
              <a:t>)</a:t>
            </a:r>
          </a:p>
        </p:txBody>
      </p:sp>
      <p:grpSp>
        <p:nvGrpSpPr>
          <p:cNvPr id="54" name="Group 54"/>
          <p:cNvGrpSpPr/>
          <p:nvPr/>
        </p:nvGrpSpPr>
        <p:grpSpPr>
          <a:xfrm>
            <a:off x="2147483647" y="2147483647"/>
            <a:ext cx="2147483647" cy="2147483647"/>
            <a:chOff x="0" y="0"/>
            <a:chExt cx="0" cy="0"/>
          </a:xfrm>
        </p:grpSpPr>
      </p:grpSp>
      <p:grpSp>
        <p:nvGrpSpPr>
          <p:cNvPr id="55" name="Group 55"/>
          <p:cNvGrpSpPr/>
          <p:nvPr/>
        </p:nvGrpSpPr>
        <p:grpSpPr>
          <a:xfrm>
            <a:off x="2147483647" y="2147483647"/>
            <a:ext cx="2147483647" cy="2147483647"/>
            <a:chOff x="0" y="0"/>
            <a:chExt cx="0" cy="0"/>
          </a:xfrm>
        </p:grpSpPr>
      </p:grpSp>
      <p:pic>
        <p:nvPicPr>
          <p:cNvPr id="56" name="Picture 56"/>
          <p:cNvPicPr>
            <a:picLocks noChangeAspect="1"/>
          </p:cNvPicPr>
          <p:nvPr/>
        </p:nvPicPr>
        <p:blipFill>
          <a:blip r:embed="rId10"/>
          <a:stretch>
            <a:fillRect/>
          </a:stretch>
        </p:blipFill>
        <p:spPr>
          <a:xfrm>
            <a:off x="1587500" y="7086600"/>
            <a:ext cx="368300" cy="368300"/>
          </a:xfrm>
          <a:prstGeom prst="rect">
            <a:avLst/>
          </a:prstGeom>
        </p:spPr>
      </p:pic>
      <p:pic>
        <p:nvPicPr>
          <p:cNvPr id="57" name="Picture 57"/>
          <p:cNvPicPr>
            <a:picLocks noChangeAspect="1"/>
          </p:cNvPicPr>
          <p:nvPr/>
        </p:nvPicPr>
        <p:blipFill>
          <a:blip r:embed="rId13"/>
          <a:stretch>
            <a:fillRect/>
          </a:stretch>
        </p:blipFill>
        <p:spPr>
          <a:xfrm>
            <a:off x="1663700" y="7150100"/>
            <a:ext cx="215900" cy="228600"/>
          </a:xfrm>
          <a:prstGeom prst="rect">
            <a:avLst/>
          </a:prstGeom>
        </p:spPr>
      </p:pic>
      <p:sp>
        <p:nvSpPr>
          <p:cNvPr id="58" name="TextBox 58"/>
          <p:cNvSpPr txBox="1"/>
          <p:nvPr/>
        </p:nvSpPr>
        <p:spPr>
          <a:xfrm>
            <a:off x="2032000" y="71247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r>
              <a:rPr lang="en-US" sz="1800" b="0" i="0" u="none" strike="noStrike" spc="-100" dirty="0">
                <a:solidFill>
                  <a:srgbClr val="191919"/>
                </a:solidFill>
                <a:latin typeface="NanumSquare ExtraBold"/>
              </a:rPr>
              <a:t> </a:t>
            </a:r>
          </a:p>
        </p:txBody>
      </p:sp>
      <p:pic>
        <p:nvPicPr>
          <p:cNvPr id="59" name="Picture 59"/>
          <p:cNvPicPr>
            <a:picLocks noChangeAspect="1"/>
          </p:cNvPicPr>
          <p:nvPr/>
        </p:nvPicPr>
        <p:blipFill>
          <a:blip r:embed="rId6"/>
          <a:stretch>
            <a:fillRect/>
          </a:stretch>
        </p:blipFill>
        <p:spPr>
          <a:xfrm>
            <a:off x="5410200" y="9207500"/>
            <a:ext cx="3200400" cy="12700"/>
          </a:xfrm>
          <a:prstGeom prst="rect">
            <a:avLst/>
          </a:prstGeom>
        </p:spPr>
      </p:pic>
      <p:pic>
        <p:nvPicPr>
          <p:cNvPr id="60" name="Picture 60"/>
          <p:cNvPicPr>
            <a:picLocks noChangeAspect="1"/>
          </p:cNvPicPr>
          <p:nvPr/>
        </p:nvPicPr>
        <p:blipFill>
          <a:blip r:embed="rId5"/>
          <a:stretch>
            <a:fillRect/>
          </a:stretch>
        </p:blipFill>
        <p:spPr>
          <a:xfrm>
            <a:off x="5410200" y="8496300"/>
            <a:ext cx="3289300" cy="12700"/>
          </a:xfrm>
          <a:prstGeom prst="rect">
            <a:avLst/>
          </a:prstGeom>
        </p:spPr>
      </p:pic>
      <p:pic>
        <p:nvPicPr>
          <p:cNvPr id="61" name="Picture 61"/>
          <p:cNvPicPr>
            <a:picLocks noChangeAspect="1"/>
          </p:cNvPicPr>
          <p:nvPr/>
        </p:nvPicPr>
        <p:blipFill>
          <a:blip r:embed="rId7"/>
          <a:stretch>
            <a:fillRect/>
          </a:stretch>
        </p:blipFill>
        <p:spPr>
          <a:xfrm>
            <a:off x="5410200" y="10020300"/>
            <a:ext cx="3175000" cy="12700"/>
          </a:xfrm>
          <a:prstGeom prst="rect">
            <a:avLst/>
          </a:prstGeom>
        </p:spPr>
      </p:pic>
      <p:grpSp>
        <p:nvGrpSpPr>
          <p:cNvPr id="62" name="Group 62"/>
          <p:cNvGrpSpPr/>
          <p:nvPr/>
        </p:nvGrpSpPr>
        <p:grpSpPr>
          <a:xfrm>
            <a:off x="2147483647" y="2147483647"/>
            <a:ext cx="2147483647" cy="2147483647"/>
            <a:chOff x="0" y="0"/>
            <a:chExt cx="0" cy="0"/>
          </a:xfrm>
        </p:grpSpPr>
      </p:grpSp>
      <p:grpSp>
        <p:nvGrpSpPr>
          <p:cNvPr id="63" name="Group 63"/>
          <p:cNvGrpSpPr/>
          <p:nvPr/>
        </p:nvGrpSpPr>
        <p:grpSpPr>
          <a:xfrm>
            <a:off x="2147483647" y="2147483647"/>
            <a:ext cx="2147483647" cy="2147483647"/>
            <a:chOff x="0" y="0"/>
            <a:chExt cx="0" cy="0"/>
          </a:xfrm>
        </p:grpSpPr>
      </p:grpSp>
      <p:pic>
        <p:nvPicPr>
          <p:cNvPr id="64" name="Picture 64"/>
          <p:cNvPicPr>
            <a:picLocks noChangeAspect="1"/>
          </p:cNvPicPr>
          <p:nvPr/>
        </p:nvPicPr>
        <p:blipFill>
          <a:blip r:embed="rId8"/>
          <a:stretch>
            <a:fillRect/>
          </a:stretch>
        </p:blipFill>
        <p:spPr>
          <a:xfrm>
            <a:off x="5473700" y="7442200"/>
            <a:ext cx="368300" cy="368300"/>
          </a:xfrm>
          <a:prstGeom prst="rect">
            <a:avLst/>
          </a:prstGeom>
        </p:spPr>
      </p:pic>
      <p:pic>
        <p:nvPicPr>
          <p:cNvPr id="65" name="Picture 65"/>
          <p:cNvPicPr>
            <a:picLocks noChangeAspect="1"/>
          </p:cNvPicPr>
          <p:nvPr/>
        </p:nvPicPr>
        <p:blipFill>
          <a:blip r:embed="rId9"/>
          <a:stretch>
            <a:fillRect/>
          </a:stretch>
        </p:blipFill>
        <p:spPr>
          <a:xfrm>
            <a:off x="5549900" y="7518400"/>
            <a:ext cx="203200" cy="203200"/>
          </a:xfrm>
          <a:prstGeom prst="rect">
            <a:avLst/>
          </a:prstGeom>
        </p:spPr>
      </p:pic>
      <p:sp>
        <p:nvSpPr>
          <p:cNvPr id="66" name="TextBox 66"/>
          <p:cNvSpPr txBox="1"/>
          <p:nvPr/>
        </p:nvSpPr>
        <p:spPr>
          <a:xfrm>
            <a:off x="5930900" y="7467600"/>
            <a:ext cx="1409700" cy="3302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p:txBody>
      </p:sp>
      <p:sp>
        <p:nvSpPr>
          <p:cNvPr id="67" name="TextBox 67"/>
          <p:cNvSpPr txBox="1"/>
          <p:nvPr/>
        </p:nvSpPr>
        <p:spPr>
          <a:xfrm>
            <a:off x="5930900" y="7823200"/>
            <a:ext cx="2641600" cy="698500"/>
          </a:xfrm>
          <a:prstGeom prst="rect">
            <a:avLst/>
          </a:prstGeom>
        </p:spPr>
        <p:txBody>
          <a:bodyPr lIns="0" tIns="0" rIns="0" bIns="0" rtlCol="0" anchor="t"/>
          <a:lstStyle/>
          <a:p>
            <a:pPr lvl="0" algn="l">
              <a:lnSpc>
                <a:spcPct val="99600"/>
              </a:lnSpc>
            </a:pPr>
            <a:r>
              <a:rPr lang="en-US" sz="1500" b="0" i="0" u="none" strike="noStrike" dirty="0">
                <a:solidFill>
                  <a:srgbClr val="000000"/>
                </a:solidFill>
                <a:latin typeface="NanumSquare Regular"/>
              </a:rPr>
              <a:t>3</a:t>
            </a:r>
            <a:r>
              <a:rPr lang="ko-KR" altLang="en-US" sz="1500" b="0" i="0" u="none" strike="noStrike" dirty="0">
                <a:solidFill>
                  <a:srgbClr val="000000"/>
                </a:solidFill>
                <a:ea typeface="NanumSquare Regular"/>
              </a:rPr>
              <a:t>月</a:t>
            </a:r>
            <a:r>
              <a:rPr lang="en-US" sz="1500" b="0" i="0" u="none" strike="noStrike" dirty="0">
                <a:solidFill>
                  <a:srgbClr val="000000"/>
                </a:solidFill>
                <a:latin typeface="NanumSquare Regular"/>
              </a:rPr>
              <a:t>22</a:t>
            </a:r>
            <a:r>
              <a:rPr lang="ko-KR" altLang="en-US" sz="1500" b="0" i="0" u="none" strike="noStrike" dirty="0">
                <a:solidFill>
                  <a:srgbClr val="000000"/>
                </a:solidFill>
                <a:ea typeface="NanumSquare Regular"/>
              </a:rPr>
              <a:t>日</a:t>
            </a:r>
            <a:r>
              <a:rPr lang="en-US" sz="1500" b="0" i="0" u="none" strike="noStrike" dirty="0">
                <a:solidFill>
                  <a:srgbClr val="000000"/>
                </a:solidFill>
                <a:latin typeface="NanumSquare Regular"/>
              </a:rPr>
              <a:t> (</a:t>
            </a:r>
            <a:r>
              <a:rPr lang="ko-KR" altLang="en-US" sz="1500" b="0" i="0" u="none" strike="noStrike" dirty="0">
                <a:solidFill>
                  <a:srgbClr val="000000"/>
                </a:solidFill>
                <a:ea typeface="NanumSquare Regular"/>
              </a:rPr>
              <a:t>土</a:t>
            </a:r>
            <a:r>
              <a:rPr lang="en-US" sz="1500" b="0" i="0" u="none" strike="noStrike" dirty="0">
                <a:solidFill>
                  <a:srgbClr val="000000"/>
                </a:solidFill>
                <a:latin typeface="NanumSquare Regular"/>
              </a:rPr>
              <a:t>) 13:50~17:00</a:t>
            </a:r>
          </a:p>
          <a:p>
            <a:pPr lvl="0" algn="l">
              <a:lnSpc>
                <a:spcPct val="99600"/>
              </a:lnSpc>
            </a:pPr>
            <a:r>
              <a:rPr lang="ko-KR" altLang="en-US" sz="1500" b="0" i="0" u="none" strike="noStrike" dirty="0">
                <a:solidFill>
                  <a:srgbClr val="FF636B"/>
                </a:solidFill>
                <a:ea typeface="NanumSquare Regular"/>
              </a:rPr>
              <a:t>京畿道</a:t>
            </a:r>
            <a:r>
              <a:rPr lang="en-US" sz="1500" b="0" i="0" u="none" strike="noStrike" dirty="0">
                <a:solidFill>
                  <a:srgbClr val="FF636B"/>
                </a:solidFill>
                <a:latin typeface="NanumSquare Regular"/>
              </a:rPr>
              <a:t> </a:t>
            </a:r>
            <a:r>
              <a:rPr lang="ko-KR" altLang="en-US" sz="1500" b="0" i="0" u="none" strike="noStrike" dirty="0">
                <a:solidFill>
                  <a:srgbClr val="FF636B"/>
                </a:solidFill>
                <a:ea typeface="NanumSquare Regular"/>
              </a:rPr>
              <a:t>坡州市</a:t>
            </a:r>
            <a:endParaRPr lang="ko-KR" sz="1500" b="0" i="0" u="none" strike="noStrike" dirty="0">
              <a:solidFill>
                <a:srgbClr val="FF636B"/>
              </a:solidFill>
              <a:ea typeface="NanumSquare Regular"/>
            </a:endParaRPr>
          </a:p>
          <a:p>
            <a:pPr lvl="0" algn="l">
              <a:lnSpc>
                <a:spcPct val="99600"/>
              </a:lnSpc>
            </a:pPr>
            <a:r>
              <a:rPr lang="ja-JP" altLang="en-US" sz="1500" dirty="0">
                <a:solidFill>
                  <a:srgbClr val="FF636B"/>
                </a:solidFill>
                <a:ea typeface="NanumSquare Regular"/>
              </a:rPr>
              <a:t>韓国捨て犬動物福祉協会</a:t>
            </a:r>
            <a:endParaRPr lang="ko-KR" sz="1500" b="0" i="0" u="none" strike="noStrike" dirty="0">
              <a:solidFill>
                <a:srgbClr val="FF636B"/>
              </a:solidFill>
              <a:ea typeface="NanumSquare Regular"/>
            </a:endParaRPr>
          </a:p>
        </p:txBody>
      </p:sp>
      <p:sp>
        <p:nvSpPr>
          <p:cNvPr id="68" name="TextBox 68"/>
          <p:cNvSpPr txBox="1"/>
          <p:nvPr/>
        </p:nvSpPr>
        <p:spPr>
          <a:xfrm>
            <a:off x="5930900" y="8966200"/>
            <a:ext cx="2324100" cy="254000"/>
          </a:xfrm>
          <a:prstGeom prst="rect">
            <a:avLst/>
          </a:prstGeom>
        </p:spPr>
        <p:txBody>
          <a:bodyPr lIns="0" tIns="0" rIns="0" bIns="0" rtlCol="0" anchor="t"/>
          <a:lstStyle/>
          <a:p>
            <a:pPr lvl="0" algn="l">
              <a:lnSpc>
                <a:spcPct val="99600"/>
              </a:lnSpc>
            </a:pPr>
            <a:r>
              <a:rPr lang="ko-KR" altLang="en-US" sz="1500" b="0" i="0" u="none" strike="noStrike" dirty="0">
                <a:solidFill>
                  <a:srgbClr val="333333"/>
                </a:solidFill>
                <a:ea typeface="NanumSquare Regular"/>
              </a:rPr>
              <a:t>家族</a:t>
            </a:r>
            <a:r>
              <a:rPr lang="ja-JP" altLang="en-US" sz="1500" b="0" i="0" u="none" strike="noStrike" dirty="0">
                <a:solidFill>
                  <a:srgbClr val="333333"/>
                </a:solidFill>
                <a:ea typeface="NanumSquare Regular"/>
              </a:rPr>
              <a:t>奉仕団</a:t>
            </a:r>
            <a:endParaRPr lang="ko-KR" sz="1500" b="0" i="0" u="none" strike="noStrike" dirty="0">
              <a:solidFill>
                <a:srgbClr val="333333"/>
              </a:solidFill>
              <a:ea typeface="NanumSquare Regular"/>
            </a:endParaRPr>
          </a:p>
        </p:txBody>
      </p:sp>
      <p:grpSp>
        <p:nvGrpSpPr>
          <p:cNvPr id="69" name="Group 69"/>
          <p:cNvGrpSpPr/>
          <p:nvPr/>
        </p:nvGrpSpPr>
        <p:grpSpPr>
          <a:xfrm>
            <a:off x="2147483647" y="2147483647"/>
            <a:ext cx="2147483647" cy="2147483647"/>
            <a:chOff x="0" y="0"/>
            <a:chExt cx="0" cy="0"/>
          </a:xfrm>
        </p:grpSpPr>
      </p:grpSp>
      <p:grpSp>
        <p:nvGrpSpPr>
          <p:cNvPr id="70" name="Group 70"/>
          <p:cNvGrpSpPr/>
          <p:nvPr/>
        </p:nvGrpSpPr>
        <p:grpSpPr>
          <a:xfrm>
            <a:off x="2147483647" y="2147483647"/>
            <a:ext cx="2147483647" cy="2147483647"/>
            <a:chOff x="0" y="0"/>
            <a:chExt cx="0" cy="0"/>
          </a:xfrm>
        </p:grpSpPr>
      </p:grpSp>
      <p:pic>
        <p:nvPicPr>
          <p:cNvPr id="71" name="Picture 71"/>
          <p:cNvPicPr>
            <a:picLocks noChangeAspect="1"/>
          </p:cNvPicPr>
          <p:nvPr/>
        </p:nvPicPr>
        <p:blipFill>
          <a:blip r:embed="rId10"/>
          <a:stretch>
            <a:fillRect/>
          </a:stretch>
        </p:blipFill>
        <p:spPr>
          <a:xfrm>
            <a:off x="5473700" y="8585200"/>
            <a:ext cx="368300" cy="368300"/>
          </a:xfrm>
          <a:prstGeom prst="rect">
            <a:avLst/>
          </a:prstGeom>
        </p:spPr>
      </p:pic>
      <p:pic>
        <p:nvPicPr>
          <p:cNvPr id="72" name="Picture 72"/>
          <p:cNvPicPr>
            <a:picLocks noChangeAspect="1"/>
          </p:cNvPicPr>
          <p:nvPr/>
        </p:nvPicPr>
        <p:blipFill>
          <a:blip r:embed="rId11"/>
          <a:stretch>
            <a:fillRect/>
          </a:stretch>
        </p:blipFill>
        <p:spPr>
          <a:xfrm>
            <a:off x="5562600" y="8661400"/>
            <a:ext cx="177800" cy="203200"/>
          </a:xfrm>
          <a:prstGeom prst="rect">
            <a:avLst/>
          </a:prstGeom>
        </p:spPr>
      </p:pic>
      <p:sp>
        <p:nvSpPr>
          <p:cNvPr id="73" name="TextBox 73"/>
          <p:cNvSpPr txBox="1"/>
          <p:nvPr/>
        </p:nvSpPr>
        <p:spPr>
          <a:xfrm>
            <a:off x="5930900" y="8610600"/>
            <a:ext cx="1409700" cy="3175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參加</a:t>
            </a:r>
            <a:r>
              <a:rPr lang="ja-JP" altLang="en-US" sz="1800" b="0" i="0" u="none" strike="noStrike" spc="-100" dirty="0">
                <a:solidFill>
                  <a:srgbClr val="191919"/>
                </a:solidFill>
                <a:ea typeface="NanumSquare ExtraBold"/>
              </a:rPr>
              <a:t>対象</a:t>
            </a:r>
            <a:endParaRPr lang="ko-KR" sz="1800" b="0" i="0" u="none" strike="noStrike" spc="-100" dirty="0">
              <a:solidFill>
                <a:srgbClr val="191919"/>
              </a:solidFill>
              <a:ea typeface="NanumSquare ExtraBold"/>
            </a:endParaRPr>
          </a:p>
        </p:txBody>
      </p:sp>
      <p:sp>
        <p:nvSpPr>
          <p:cNvPr id="74" name="TextBox 74"/>
          <p:cNvSpPr txBox="1"/>
          <p:nvPr/>
        </p:nvSpPr>
        <p:spPr>
          <a:xfrm>
            <a:off x="5930900" y="9740900"/>
            <a:ext cx="2832100" cy="254000"/>
          </a:xfrm>
          <a:prstGeom prst="rect">
            <a:avLst/>
          </a:prstGeom>
        </p:spPr>
        <p:txBody>
          <a:bodyPr lIns="0" tIns="0" rIns="0" bIns="0" rtlCol="0" anchor="t"/>
          <a:lstStyle/>
          <a:p>
            <a:pPr lvl="0" algn="l">
              <a:lnSpc>
                <a:spcPct val="99600"/>
              </a:lnSpc>
            </a:pPr>
            <a:r>
              <a:rPr lang="ja-JP" altLang="en-US" sz="1500" dirty="0">
                <a:solidFill>
                  <a:srgbClr val="333333"/>
                </a:solidFill>
                <a:ea typeface="NanumSquare Regular"/>
              </a:rPr>
              <a:t>捨て犬保護所奉仕活動を実施</a:t>
            </a:r>
            <a:endParaRPr lang="ko-KR" sz="1500" b="0" i="0" u="none" strike="noStrike" dirty="0">
              <a:solidFill>
                <a:srgbClr val="333333"/>
              </a:solidFill>
              <a:ea typeface="NanumSquare Regular"/>
            </a:endParaRPr>
          </a:p>
        </p:txBody>
      </p:sp>
      <p:grpSp>
        <p:nvGrpSpPr>
          <p:cNvPr id="75" name="Group 75"/>
          <p:cNvGrpSpPr/>
          <p:nvPr/>
        </p:nvGrpSpPr>
        <p:grpSpPr>
          <a:xfrm>
            <a:off x="2147483647" y="2147483647"/>
            <a:ext cx="2147483647" cy="2147483647"/>
            <a:chOff x="0" y="0"/>
            <a:chExt cx="0" cy="0"/>
          </a:xfrm>
        </p:grpSpPr>
      </p:grpSp>
      <p:grpSp>
        <p:nvGrpSpPr>
          <p:cNvPr id="76" name="Group 76"/>
          <p:cNvGrpSpPr/>
          <p:nvPr/>
        </p:nvGrpSpPr>
        <p:grpSpPr>
          <a:xfrm>
            <a:off x="2147483647" y="2147483647"/>
            <a:ext cx="2147483647" cy="2147483647"/>
            <a:chOff x="0" y="0"/>
            <a:chExt cx="0" cy="0"/>
          </a:xfrm>
        </p:grpSpPr>
      </p:grpSp>
      <p:pic>
        <p:nvPicPr>
          <p:cNvPr id="77" name="Picture 77"/>
          <p:cNvPicPr>
            <a:picLocks noChangeAspect="1"/>
          </p:cNvPicPr>
          <p:nvPr/>
        </p:nvPicPr>
        <p:blipFill>
          <a:blip r:embed="rId8"/>
          <a:stretch>
            <a:fillRect/>
          </a:stretch>
        </p:blipFill>
        <p:spPr>
          <a:xfrm>
            <a:off x="5473700" y="9347200"/>
            <a:ext cx="368300" cy="368300"/>
          </a:xfrm>
          <a:prstGeom prst="rect">
            <a:avLst/>
          </a:prstGeom>
        </p:spPr>
      </p:pic>
      <p:pic>
        <p:nvPicPr>
          <p:cNvPr id="78" name="Picture 78"/>
          <p:cNvPicPr>
            <a:picLocks noChangeAspect="1"/>
          </p:cNvPicPr>
          <p:nvPr/>
        </p:nvPicPr>
        <p:blipFill>
          <a:blip r:embed="rId12"/>
          <a:stretch>
            <a:fillRect/>
          </a:stretch>
        </p:blipFill>
        <p:spPr>
          <a:xfrm>
            <a:off x="5562600" y="9410700"/>
            <a:ext cx="228600" cy="228600"/>
          </a:xfrm>
          <a:prstGeom prst="rect">
            <a:avLst/>
          </a:prstGeom>
        </p:spPr>
      </p:pic>
      <p:sp>
        <p:nvSpPr>
          <p:cNvPr id="79" name="TextBox 79"/>
          <p:cNvSpPr txBox="1"/>
          <p:nvPr/>
        </p:nvSpPr>
        <p:spPr>
          <a:xfrm>
            <a:off x="5930900" y="93726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80" name="TextBox 80"/>
          <p:cNvSpPr txBox="1"/>
          <p:nvPr/>
        </p:nvSpPr>
        <p:spPr>
          <a:xfrm>
            <a:off x="5930900" y="10477500"/>
            <a:ext cx="2413000" cy="254000"/>
          </a:xfrm>
          <a:prstGeom prst="rect">
            <a:avLst/>
          </a:prstGeom>
        </p:spPr>
        <p:txBody>
          <a:bodyPr lIns="0" tIns="0" rIns="0" bIns="0" rtlCol="0" anchor="t"/>
          <a:lstStyle/>
          <a:p>
            <a:pPr lvl="0" algn="l">
              <a:lnSpc>
                <a:spcPct val="99600"/>
              </a:lnSpc>
            </a:pPr>
            <a:r>
              <a:rPr lang="en-US" sz="1500" b="0" i="0" u="none" strike="noStrike" dirty="0">
                <a:solidFill>
                  <a:srgbClr val="333333"/>
                </a:solidFill>
                <a:latin typeface="NanumSquare Regular"/>
              </a:rPr>
              <a:t>070-7477-9747(</a:t>
            </a:r>
            <a:r>
              <a:rPr lang="ja-JP" altLang="en-US" sz="1500" b="0" i="0" u="none" strike="noStrike" dirty="0">
                <a:solidFill>
                  <a:srgbClr val="333333"/>
                </a:solidFill>
                <a:latin typeface="NanumSquare Regular"/>
              </a:rPr>
              <a:t>金ｽｷﾞｮﾝ</a:t>
            </a:r>
            <a:r>
              <a:rPr lang="en-US" sz="1500" b="0" i="0" u="none" strike="noStrike" dirty="0">
                <a:solidFill>
                  <a:srgbClr val="333333"/>
                </a:solidFill>
                <a:latin typeface="NanumSquare Regular"/>
              </a:rPr>
              <a:t>)</a:t>
            </a:r>
          </a:p>
        </p:txBody>
      </p:sp>
      <p:grpSp>
        <p:nvGrpSpPr>
          <p:cNvPr id="81" name="Group 81"/>
          <p:cNvGrpSpPr/>
          <p:nvPr/>
        </p:nvGrpSpPr>
        <p:grpSpPr>
          <a:xfrm>
            <a:off x="2147483647" y="2147483647"/>
            <a:ext cx="2147483647" cy="2147483647"/>
            <a:chOff x="0" y="0"/>
            <a:chExt cx="0" cy="0"/>
          </a:xfrm>
        </p:grpSpPr>
      </p:grpSp>
      <p:grpSp>
        <p:nvGrpSpPr>
          <p:cNvPr id="82" name="Group 82"/>
          <p:cNvGrpSpPr/>
          <p:nvPr/>
        </p:nvGrpSpPr>
        <p:grpSpPr>
          <a:xfrm>
            <a:off x="2147483647" y="2147483647"/>
            <a:ext cx="2147483647" cy="2147483647"/>
            <a:chOff x="0" y="0"/>
            <a:chExt cx="0" cy="0"/>
          </a:xfrm>
        </p:grpSpPr>
      </p:grpSp>
      <p:pic>
        <p:nvPicPr>
          <p:cNvPr id="83" name="Picture 83"/>
          <p:cNvPicPr>
            <a:picLocks noChangeAspect="1"/>
          </p:cNvPicPr>
          <p:nvPr/>
        </p:nvPicPr>
        <p:blipFill>
          <a:blip r:embed="rId10"/>
          <a:stretch>
            <a:fillRect/>
          </a:stretch>
        </p:blipFill>
        <p:spPr>
          <a:xfrm>
            <a:off x="5473700" y="10058400"/>
            <a:ext cx="368300" cy="368300"/>
          </a:xfrm>
          <a:prstGeom prst="rect">
            <a:avLst/>
          </a:prstGeom>
        </p:spPr>
      </p:pic>
      <p:pic>
        <p:nvPicPr>
          <p:cNvPr id="84" name="Picture 84"/>
          <p:cNvPicPr>
            <a:picLocks noChangeAspect="1"/>
          </p:cNvPicPr>
          <p:nvPr/>
        </p:nvPicPr>
        <p:blipFill>
          <a:blip r:embed="rId13"/>
          <a:stretch>
            <a:fillRect/>
          </a:stretch>
        </p:blipFill>
        <p:spPr>
          <a:xfrm>
            <a:off x="5549900" y="10134600"/>
            <a:ext cx="215900" cy="228600"/>
          </a:xfrm>
          <a:prstGeom prst="rect">
            <a:avLst/>
          </a:prstGeom>
        </p:spPr>
      </p:pic>
      <p:sp>
        <p:nvSpPr>
          <p:cNvPr id="85" name="TextBox 85"/>
          <p:cNvSpPr txBox="1"/>
          <p:nvPr/>
        </p:nvSpPr>
        <p:spPr>
          <a:xfrm>
            <a:off x="5930900" y="101092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r>
              <a:rPr lang="en-US" sz="1800" b="0" i="0" u="none" strike="noStrike" spc="-100" dirty="0">
                <a:solidFill>
                  <a:srgbClr val="191919"/>
                </a:solidFill>
                <a:latin typeface="NanumSquare ExtraBold"/>
              </a:rPr>
              <a:t> </a:t>
            </a:r>
          </a:p>
        </p:txBody>
      </p:sp>
      <p:pic>
        <p:nvPicPr>
          <p:cNvPr id="86" name="Picture 86"/>
          <p:cNvPicPr>
            <a:picLocks noChangeAspect="1"/>
          </p:cNvPicPr>
          <p:nvPr/>
        </p:nvPicPr>
        <p:blipFill>
          <a:blip r:embed="rId14"/>
          <a:stretch>
            <a:fillRect/>
          </a:stretch>
        </p:blipFill>
        <p:spPr>
          <a:xfrm>
            <a:off x="2247900" y="2349500"/>
            <a:ext cx="1714500" cy="304800"/>
          </a:xfrm>
          <a:prstGeom prst="rect">
            <a:avLst/>
          </a:prstGeom>
        </p:spPr>
      </p:pic>
      <p:sp>
        <p:nvSpPr>
          <p:cNvPr id="87" name="TextBox 87"/>
          <p:cNvSpPr txBox="1"/>
          <p:nvPr/>
        </p:nvSpPr>
        <p:spPr>
          <a:xfrm>
            <a:off x="2247900" y="2387600"/>
            <a:ext cx="1638300" cy="228600"/>
          </a:xfrm>
          <a:prstGeom prst="rect">
            <a:avLst/>
          </a:prstGeom>
        </p:spPr>
        <p:txBody>
          <a:bodyPr lIns="0" tIns="0" rIns="0" bIns="0" rtlCol="0" anchor="t"/>
          <a:lstStyle/>
          <a:p>
            <a:pPr lvl="0" algn="ctr">
              <a:lnSpc>
                <a:spcPct val="99600"/>
              </a:lnSpc>
            </a:pPr>
            <a:r>
              <a:rPr lang="ja-JP" altLang="en-US" sz="1300" dirty="0">
                <a:solidFill>
                  <a:srgbClr val="FFFFFF"/>
                </a:solidFill>
                <a:ea typeface="NanumSquare ExtraBold"/>
              </a:rPr>
              <a:t>瑞草育児ﾋｰﾘﾝｸﾞﾄｸﾄｸ</a:t>
            </a:r>
            <a:endParaRPr lang="ko-KR" sz="1300" b="0" i="0" u="none" strike="noStrike" dirty="0">
              <a:solidFill>
                <a:srgbClr val="FFFFFF"/>
              </a:solidFill>
              <a:ea typeface="NanumSquare ExtraBold"/>
            </a:endParaRPr>
          </a:p>
        </p:txBody>
      </p:sp>
      <p:pic>
        <p:nvPicPr>
          <p:cNvPr id="88" name="Picture 88"/>
          <p:cNvPicPr>
            <a:picLocks noChangeAspect="1"/>
          </p:cNvPicPr>
          <p:nvPr/>
        </p:nvPicPr>
        <p:blipFill>
          <a:blip r:embed="rId14"/>
          <a:stretch>
            <a:fillRect/>
          </a:stretch>
        </p:blipFill>
        <p:spPr>
          <a:xfrm>
            <a:off x="6286500" y="6553200"/>
            <a:ext cx="1549400" cy="304800"/>
          </a:xfrm>
          <a:prstGeom prst="rect">
            <a:avLst/>
          </a:prstGeom>
        </p:spPr>
      </p:pic>
      <p:sp>
        <p:nvSpPr>
          <p:cNvPr id="89" name="TextBox 89"/>
          <p:cNvSpPr txBox="1"/>
          <p:nvPr/>
        </p:nvSpPr>
        <p:spPr>
          <a:xfrm>
            <a:off x="6273800" y="6604000"/>
            <a:ext cx="1536700" cy="228600"/>
          </a:xfrm>
          <a:prstGeom prst="rect">
            <a:avLst/>
          </a:prstGeom>
        </p:spPr>
        <p:txBody>
          <a:bodyPr lIns="0" tIns="0" rIns="0" bIns="0" rtlCol="0" anchor="t"/>
          <a:lstStyle/>
          <a:p>
            <a:pPr lvl="0" algn="ctr">
              <a:lnSpc>
                <a:spcPct val="99600"/>
              </a:lnSpc>
            </a:pPr>
            <a:r>
              <a:rPr lang="ja-JP" altLang="en-US" sz="1300" dirty="0">
                <a:solidFill>
                  <a:srgbClr val="FFFFFF"/>
                </a:solidFill>
                <a:ea typeface="NanumSquare ExtraBold"/>
              </a:rPr>
              <a:t>ﾐﾗｸﾙ家族奉仕団</a:t>
            </a:r>
            <a:endParaRPr lang="ko-KR" sz="1300" b="0" i="0" u="none" strike="noStrike" dirty="0">
              <a:solidFill>
                <a:srgbClr val="FFFFFF"/>
              </a:solidFill>
              <a:ea typeface="NanumSquare ExtraBold"/>
            </a:endParaRPr>
          </a:p>
        </p:txBody>
      </p:sp>
      <p:pic>
        <p:nvPicPr>
          <p:cNvPr id="90" name="Picture 90"/>
          <p:cNvPicPr>
            <a:picLocks noChangeAspect="1"/>
          </p:cNvPicPr>
          <p:nvPr/>
        </p:nvPicPr>
        <p:blipFill>
          <a:blip r:embed="rId14"/>
          <a:stretch>
            <a:fillRect/>
          </a:stretch>
        </p:blipFill>
        <p:spPr>
          <a:xfrm>
            <a:off x="6235700" y="2362200"/>
            <a:ext cx="1549400" cy="304800"/>
          </a:xfrm>
          <a:prstGeom prst="rect">
            <a:avLst/>
          </a:prstGeom>
        </p:spPr>
      </p:pic>
      <p:pic>
        <p:nvPicPr>
          <p:cNvPr id="91" name="Picture 91"/>
          <p:cNvPicPr>
            <a:picLocks noChangeAspect="1"/>
          </p:cNvPicPr>
          <p:nvPr/>
        </p:nvPicPr>
        <p:blipFill>
          <a:blip r:embed="rId15"/>
          <a:stretch>
            <a:fillRect/>
          </a:stretch>
        </p:blipFill>
        <p:spPr>
          <a:xfrm>
            <a:off x="1778000" y="5397500"/>
            <a:ext cx="381000" cy="355600"/>
          </a:xfrm>
          <a:prstGeom prst="rect">
            <a:avLst/>
          </a:prstGeom>
        </p:spPr>
      </p:pic>
      <p:pic>
        <p:nvPicPr>
          <p:cNvPr id="92" name="Picture 92"/>
          <p:cNvPicPr>
            <a:picLocks noChangeAspect="1"/>
          </p:cNvPicPr>
          <p:nvPr/>
        </p:nvPicPr>
        <p:blipFill>
          <a:blip r:embed="rId16"/>
          <a:stretch>
            <a:fillRect/>
          </a:stretch>
        </p:blipFill>
        <p:spPr>
          <a:xfrm>
            <a:off x="1752600" y="6426200"/>
            <a:ext cx="393700" cy="368300"/>
          </a:xfrm>
          <a:prstGeom prst="rect">
            <a:avLst/>
          </a:prstGeom>
        </p:spPr>
      </p:pic>
      <p:pic>
        <p:nvPicPr>
          <p:cNvPr id="93" name="Picture 93"/>
          <p:cNvPicPr>
            <a:picLocks noChangeAspect="1"/>
          </p:cNvPicPr>
          <p:nvPr/>
        </p:nvPicPr>
        <p:blipFill>
          <a:blip r:embed="rId17"/>
          <a:stretch>
            <a:fillRect/>
          </a:stretch>
        </p:blipFill>
        <p:spPr>
          <a:xfrm>
            <a:off x="1765300" y="5956300"/>
            <a:ext cx="393700" cy="368300"/>
          </a:xfrm>
          <a:prstGeom prst="rect">
            <a:avLst/>
          </a:prstGeom>
        </p:spPr>
      </p:pic>
      <p:sp>
        <p:nvSpPr>
          <p:cNvPr id="94" name="TextBox 94"/>
          <p:cNvSpPr txBox="1"/>
          <p:nvPr/>
        </p:nvSpPr>
        <p:spPr>
          <a:xfrm>
            <a:off x="6311900" y="2400300"/>
            <a:ext cx="1409700" cy="228600"/>
          </a:xfrm>
          <a:prstGeom prst="rect">
            <a:avLst/>
          </a:prstGeom>
        </p:spPr>
        <p:txBody>
          <a:bodyPr lIns="0" tIns="0" rIns="0" bIns="0" rtlCol="0" anchor="t"/>
          <a:lstStyle/>
          <a:p>
            <a:pPr lvl="0" algn="ctr">
              <a:lnSpc>
                <a:spcPct val="99600"/>
              </a:lnSpc>
            </a:pPr>
            <a:r>
              <a:rPr lang="ja-JP" altLang="en-US" sz="1300" b="0" i="0" u="none" strike="noStrike" dirty="0">
                <a:solidFill>
                  <a:srgbClr val="FFFFFF"/>
                </a:solidFill>
                <a:ea typeface="NanumSquare ExtraBold"/>
              </a:rPr>
              <a:t>普通の家族</a:t>
            </a:r>
            <a:endParaRPr lang="ko-KR" sz="1300" b="0" i="0" u="none" strike="noStrike" dirty="0">
              <a:solidFill>
                <a:srgbClr val="FFFFFF"/>
              </a:solidFill>
              <a:ea typeface="NanumSquare ExtraBold"/>
            </a:endParaRPr>
          </a:p>
        </p:txBody>
      </p:sp>
      <p:sp>
        <p:nvSpPr>
          <p:cNvPr id="95" name="TextBox 95"/>
          <p:cNvSpPr txBox="1"/>
          <p:nvPr/>
        </p:nvSpPr>
        <p:spPr>
          <a:xfrm>
            <a:off x="2298700" y="6032500"/>
            <a:ext cx="2324100" cy="254000"/>
          </a:xfrm>
          <a:prstGeom prst="rect">
            <a:avLst/>
          </a:prstGeom>
        </p:spPr>
        <p:txBody>
          <a:bodyPr lIns="0" tIns="0" rIns="0" bIns="0" rtlCol="0" anchor="t"/>
          <a:lstStyle/>
          <a:p>
            <a:pPr lvl="0" algn="l">
              <a:lnSpc>
                <a:spcPct val="99600"/>
              </a:lnSpc>
            </a:pPr>
            <a:r>
              <a:rPr lang="ja-JP" altLang="en-US" sz="1500" dirty="0">
                <a:solidFill>
                  <a:srgbClr val="333333"/>
                </a:solidFill>
                <a:ea typeface="NanumSquare Regular"/>
              </a:rPr>
              <a:t>文化公演</a:t>
            </a:r>
            <a:r>
              <a:rPr lang="en-US" sz="1500" b="0" i="0" u="none" strike="noStrike" dirty="0">
                <a:solidFill>
                  <a:srgbClr val="333333"/>
                </a:solidFill>
                <a:latin typeface="NanumSquare Regular"/>
              </a:rPr>
              <a:t>(</a:t>
            </a:r>
            <a:r>
              <a:rPr lang="ja-JP" altLang="en-US" sz="1500" dirty="0">
                <a:solidFill>
                  <a:srgbClr val="333333"/>
                </a:solidFill>
                <a:latin typeface="NanumSquare Regular"/>
                <a:ea typeface="NanumSquare Regular"/>
              </a:rPr>
              <a:t>ｷﾞｬﾝﾌﾞﾗｰｸﾙｰ</a:t>
            </a:r>
            <a:r>
              <a:rPr lang="en-US" sz="1500" b="0" i="0" u="none" strike="noStrike" dirty="0">
                <a:solidFill>
                  <a:srgbClr val="333333"/>
                </a:solidFill>
                <a:latin typeface="NanumSquare Regular"/>
              </a:rPr>
              <a:t>)</a:t>
            </a:r>
          </a:p>
        </p:txBody>
      </p:sp>
      <p:sp>
        <p:nvSpPr>
          <p:cNvPr id="96" name="TextBox 96"/>
          <p:cNvSpPr txBox="1"/>
          <p:nvPr/>
        </p:nvSpPr>
        <p:spPr>
          <a:xfrm>
            <a:off x="2298700" y="6502400"/>
            <a:ext cx="2654300" cy="254000"/>
          </a:xfrm>
          <a:prstGeom prst="rect">
            <a:avLst/>
          </a:prstGeom>
        </p:spPr>
        <p:txBody>
          <a:bodyPr lIns="0" tIns="0" rIns="0" bIns="0" rtlCol="0" anchor="t"/>
          <a:lstStyle/>
          <a:p>
            <a:pPr lvl="0" algn="l">
              <a:lnSpc>
                <a:spcPct val="99600"/>
              </a:lnSpc>
            </a:pPr>
            <a:r>
              <a:rPr lang="ja-JP" altLang="en-US" sz="1500" dirty="0">
                <a:solidFill>
                  <a:srgbClr val="333333"/>
                </a:solidFill>
                <a:ea typeface="NanumSquare Regular"/>
              </a:rPr>
              <a:t>児童体験ﾌﾟﾛｸﾞﾗﾑ</a:t>
            </a:r>
            <a:r>
              <a:rPr lang="en-US" sz="1500" b="0" i="0" u="none" strike="noStrike" dirty="0">
                <a:solidFill>
                  <a:srgbClr val="333333"/>
                </a:solidFill>
                <a:latin typeface="NanumSquare Regular"/>
              </a:rPr>
              <a:t>(</a:t>
            </a:r>
            <a:r>
              <a:rPr lang="ja-JP" altLang="en-US" sz="1500" b="0" i="0" u="none" strike="noStrike" dirty="0">
                <a:solidFill>
                  <a:srgbClr val="333333"/>
                </a:solidFill>
                <a:latin typeface="NanumSquare Regular"/>
              </a:rPr>
              <a:t>ｹｱ活動実施</a:t>
            </a:r>
            <a:r>
              <a:rPr lang="en-US" sz="1500" b="0" i="0" u="none" strike="noStrike" dirty="0">
                <a:solidFill>
                  <a:srgbClr val="333333"/>
                </a:solidFill>
                <a:latin typeface="NanumSquare Regular"/>
              </a:rPr>
              <a:t>)</a:t>
            </a:r>
          </a:p>
        </p:txBody>
      </p:sp>
      <p:grpSp>
        <p:nvGrpSpPr>
          <p:cNvPr id="97" name="Group 97"/>
          <p:cNvGrpSpPr/>
          <p:nvPr/>
        </p:nvGrpSpPr>
        <p:grpSpPr>
          <a:xfrm>
            <a:off x="2147483647" y="2147483647"/>
            <a:ext cx="2147483647" cy="2147483647"/>
            <a:chOff x="0" y="0"/>
            <a:chExt cx="0" cy="0"/>
          </a:xfrm>
        </p:grpSpPr>
      </p:grpSp>
      <p:pic>
        <p:nvPicPr>
          <p:cNvPr id="98" name="Picture 98"/>
          <p:cNvPicPr>
            <a:picLocks noChangeAspect="1"/>
          </p:cNvPicPr>
          <p:nvPr/>
        </p:nvPicPr>
        <p:blipFill>
          <a:blip r:embed="rId18"/>
          <a:stretch>
            <a:fillRect/>
          </a:stretch>
        </p:blipFill>
        <p:spPr>
          <a:xfrm>
            <a:off x="7937500" y="10617200"/>
            <a:ext cx="1879600" cy="1879600"/>
          </a:xfrm>
          <a:prstGeom prst="rect">
            <a:avLst/>
          </a:prstGeom>
        </p:spPr>
      </p:pic>
      <p:sp>
        <p:nvSpPr>
          <p:cNvPr id="99" name="TextBox 99"/>
          <p:cNvSpPr txBox="1"/>
          <p:nvPr/>
        </p:nvSpPr>
        <p:spPr>
          <a:xfrm>
            <a:off x="8013700" y="10972800"/>
            <a:ext cx="1739900" cy="927100"/>
          </a:xfrm>
          <a:prstGeom prst="rect">
            <a:avLst/>
          </a:prstGeom>
        </p:spPr>
        <p:txBody>
          <a:bodyPr lIns="0" tIns="0" rIns="0" bIns="0" rtlCol="0" anchor="ctr"/>
          <a:lstStyle/>
          <a:p>
            <a:pPr lvl="0" algn="ctr">
              <a:lnSpc>
                <a:spcPct val="99600"/>
              </a:lnSpc>
            </a:pPr>
            <a:r>
              <a:rPr lang="ja-JP" altLang="en-US" sz="2800" i="0" u="none" strike="noStrike" dirty="0">
                <a:solidFill>
                  <a:srgbClr val="FF506B"/>
                </a:solidFill>
                <a:ea typeface="NIXGONFONTS-L V2.0"/>
              </a:rPr>
              <a:t>日程案内</a:t>
            </a:r>
            <a:endParaRPr lang="ko-KR" sz="2800" i="0" u="none" strike="noStrike" dirty="0">
              <a:solidFill>
                <a:srgbClr val="FF506B"/>
              </a:solidFill>
              <a:ea typeface="NIXGONFONTS-L V2.0"/>
            </a:endParaRPr>
          </a:p>
          <a:p>
            <a:pPr lvl="0" algn="ctr">
              <a:lnSpc>
                <a:spcPct val="99600"/>
              </a:lnSpc>
            </a:pPr>
            <a:r>
              <a:rPr lang="ja-JP" altLang="en-US" sz="2800" b="1" dirty="0">
                <a:solidFill>
                  <a:srgbClr val="FF506B"/>
                </a:solidFill>
                <a:ea typeface="NIXGONFONTS-B V2.0"/>
              </a:rPr>
              <a:t>外部</a:t>
            </a:r>
            <a:endParaRPr lang="ko-KR" sz="2800" b="1" i="0" u="none" strike="noStrike" dirty="0">
              <a:solidFill>
                <a:srgbClr val="FF506B"/>
              </a:solidFill>
              <a:ea typeface="NIXGONFONTS-B V2.0"/>
            </a:endParaRPr>
          </a:p>
        </p:txBody>
      </p:sp>
      <p:pic>
        <p:nvPicPr>
          <p:cNvPr id="100" name="Picture 100"/>
          <p:cNvPicPr>
            <a:picLocks noChangeAspect="1"/>
          </p:cNvPicPr>
          <p:nvPr/>
        </p:nvPicPr>
        <p:blipFill>
          <a:blip r:embed="rId19"/>
          <a:stretch>
            <a:fillRect/>
          </a:stretch>
        </p:blipFill>
        <p:spPr>
          <a:xfrm>
            <a:off x="8483600" y="11963400"/>
            <a:ext cx="787400" cy="88900"/>
          </a:xfrm>
          <a:prstGeom prst="rect">
            <a:avLst/>
          </a:prstGeom>
        </p:spPr>
      </p:pic>
      <p:pic>
        <p:nvPicPr>
          <p:cNvPr id="101" name="Picture 101"/>
          <p:cNvPicPr>
            <a:picLocks noChangeAspect="1"/>
          </p:cNvPicPr>
          <p:nvPr/>
        </p:nvPicPr>
        <p:blipFill>
          <a:blip r:embed="rId20"/>
          <a:stretch>
            <a:fillRect/>
          </a:stretch>
        </p:blipFill>
        <p:spPr>
          <a:xfrm rot="1500000">
            <a:off x="8077200" y="279400"/>
            <a:ext cx="1612900" cy="1130300"/>
          </a:xfrm>
          <a:prstGeom prst="rect">
            <a:avLst/>
          </a:prstGeom>
        </p:spPr>
      </p:pic>
      <p:pic>
        <p:nvPicPr>
          <p:cNvPr id="102" name="Picture 102"/>
          <p:cNvPicPr>
            <a:picLocks noChangeAspect="1"/>
          </p:cNvPicPr>
          <p:nvPr/>
        </p:nvPicPr>
        <p:blipFill>
          <a:blip r:embed="rId21"/>
          <a:stretch>
            <a:fillRect/>
          </a:stretch>
        </p:blipFill>
        <p:spPr>
          <a:xfrm>
            <a:off x="2324100" y="9347200"/>
            <a:ext cx="2222500" cy="2222500"/>
          </a:xfrm>
          <a:prstGeom prst="rect">
            <a:avLst/>
          </a:prstGeom>
        </p:spPr>
      </p:pic>
      <p:pic>
        <p:nvPicPr>
          <p:cNvPr id="103" name="Picture 103"/>
          <p:cNvPicPr>
            <a:picLocks noChangeAspect="1"/>
          </p:cNvPicPr>
          <p:nvPr/>
        </p:nvPicPr>
        <p:blipFill>
          <a:blip r:embed="rId22"/>
          <a:stretch>
            <a:fillRect/>
          </a:stretch>
        </p:blipFill>
        <p:spPr>
          <a:xfrm rot="720000">
            <a:off x="3213100" y="8597900"/>
            <a:ext cx="1054100" cy="863600"/>
          </a:xfrm>
          <a:prstGeom prst="rect">
            <a:avLst/>
          </a:prstGeom>
        </p:spPr>
      </p:pic>
      <p:pic>
        <p:nvPicPr>
          <p:cNvPr id="104" name="Picture 104"/>
          <p:cNvPicPr>
            <a:picLocks noChangeAspect="1"/>
          </p:cNvPicPr>
          <p:nvPr/>
        </p:nvPicPr>
        <p:blipFill>
          <a:blip r:embed="rId23"/>
          <a:stretch>
            <a:fillRect/>
          </a:stretch>
        </p:blipFill>
        <p:spPr>
          <a:xfrm>
            <a:off x="4254500" y="11328400"/>
            <a:ext cx="368300" cy="368300"/>
          </a:xfrm>
          <a:prstGeom prst="rect">
            <a:avLst/>
          </a:prstGeom>
        </p:spPr>
      </p:pic>
      <p:sp>
        <p:nvSpPr>
          <p:cNvPr id="105" name="TextBox 105"/>
          <p:cNvSpPr txBox="1"/>
          <p:nvPr/>
        </p:nvSpPr>
        <p:spPr>
          <a:xfrm>
            <a:off x="1778000" y="812800"/>
            <a:ext cx="6731000" cy="1358900"/>
          </a:xfrm>
          <a:prstGeom prst="rect">
            <a:avLst/>
          </a:prstGeom>
        </p:spPr>
        <p:txBody>
          <a:bodyPr lIns="0" tIns="0" rIns="0" bIns="0" rtlCol="0" anchor="ctr"/>
          <a:lstStyle/>
          <a:p>
            <a:pPr algn="ctr">
              <a:lnSpc>
                <a:spcPct val="90387"/>
              </a:lnSpc>
            </a:pPr>
            <a:r>
              <a:rPr lang="ja-JP" altLang="en-US" sz="6600" b="1" dirty="0">
                <a:solidFill>
                  <a:srgbClr val="F9767A"/>
                </a:solidFill>
                <a:latin typeface="+mn-ea"/>
              </a:rPr>
              <a:t>瑞草区家族ｾﾝﾀｰ</a:t>
            </a:r>
            <a:endParaRPr lang="ko-KR" altLang="ko-KR" sz="6600" b="1" dirty="0">
              <a:solidFill>
                <a:srgbClr val="F9767A"/>
              </a:solidFill>
              <a:latin typeface="+mn-ea"/>
            </a:endParaRPr>
          </a:p>
        </p:txBody>
      </p:sp>
      <p:sp>
        <p:nvSpPr>
          <p:cNvPr id="106" name="TextBox 106"/>
          <p:cNvSpPr txBox="1"/>
          <p:nvPr/>
        </p:nvSpPr>
        <p:spPr>
          <a:xfrm>
            <a:off x="9283700" y="177800"/>
            <a:ext cx="1168400" cy="330200"/>
          </a:xfrm>
          <a:prstGeom prst="rect">
            <a:avLst/>
          </a:prstGeom>
        </p:spPr>
        <p:txBody>
          <a:bodyPr lIns="0" tIns="0" rIns="0" bIns="0" rtlCol="0" anchor="ctr"/>
          <a:lstStyle/>
          <a:p>
            <a:pPr lvl="0">
              <a:lnSpc>
                <a:spcPct val="116199"/>
              </a:lnSpc>
            </a:pPr>
            <a:r>
              <a:rPr lang="en-US" sz="1900" b="0" i="0" u="none" strike="noStrike" spc="-100" dirty="0">
                <a:solidFill>
                  <a:srgbClr val="787878"/>
                </a:solidFill>
                <a:latin typeface="Pretendard Medium"/>
              </a:rPr>
              <a:t>10</a:t>
            </a:r>
            <a:r>
              <a:rPr lang="ja-JP" altLang="en-US" sz="1900" spc="-100" dirty="0">
                <a:solidFill>
                  <a:srgbClr val="787878"/>
                </a:solidFill>
                <a:latin typeface="Pretendard Medium"/>
              </a:rPr>
              <a:t>ﾍﾟｰｼﾞ</a:t>
            </a:r>
            <a:endParaRPr lang="ko-KR" sz="1900" b="0" i="0" u="none" strike="noStrike" spc="-100" dirty="0">
              <a:solidFill>
                <a:srgbClr val="787878"/>
              </a:solidFill>
              <a:ea typeface="Pretendard Medium"/>
            </a:endParaRPr>
          </a:p>
        </p:txBody>
      </p:sp>
      <p:sp>
        <p:nvSpPr>
          <p:cNvPr id="110" name="TextBox 110"/>
          <p:cNvSpPr txBox="1"/>
          <p:nvPr/>
        </p:nvSpPr>
        <p:spPr>
          <a:xfrm rot="-60000">
            <a:off x="2692400" y="11391900"/>
            <a:ext cx="1892300" cy="292100"/>
          </a:xfrm>
          <a:prstGeom prst="rect">
            <a:avLst/>
          </a:prstGeom>
        </p:spPr>
        <p:txBody>
          <a:bodyPr lIns="0" tIns="0" rIns="0" bIns="0" rtlCol="0" anchor="ctr"/>
          <a:lstStyle/>
          <a:p>
            <a:pPr lvl="0" algn="ctr">
              <a:lnSpc>
                <a:spcPct val="77190"/>
              </a:lnSpc>
            </a:pPr>
            <a:r>
              <a:rPr lang="ko-KR" sz="2500" b="0" i="0" u="none" strike="noStrike" spc="-100">
                <a:solidFill>
                  <a:srgbClr val="000000"/>
                </a:solidFill>
                <a:ea typeface="UhBee ZZIBA"/>
              </a:rPr>
              <a:t>아껴줄개</a:t>
            </a:r>
          </a:p>
        </p:txBody>
      </p:sp>
      <p:sp>
        <p:nvSpPr>
          <p:cNvPr id="111" name="직사각형 110">
            <a:extLst>
              <a:ext uri="{FF2B5EF4-FFF2-40B4-BE49-F238E27FC236}">
                <a16:creationId xmlns:a16="http://schemas.microsoft.com/office/drawing/2014/main" id="{89184D02-817E-47CB-B888-ABCCC118825A}"/>
              </a:ext>
            </a:extLst>
          </p:cNvPr>
          <p:cNvSpPr/>
          <p:nvPr/>
        </p:nvSpPr>
        <p:spPr>
          <a:xfrm>
            <a:off x="1638300" y="2628901"/>
            <a:ext cx="3855617" cy="492443"/>
          </a:xfrm>
          <a:prstGeom prst="rect">
            <a:avLst/>
          </a:prstGeom>
        </p:spPr>
        <p:txBody>
          <a:bodyPr wrap="square">
            <a:spAutoFit/>
          </a:bodyPr>
          <a:lstStyle/>
          <a:p>
            <a:r>
              <a:rPr lang="ja-JP" altLang="en-US" sz="2600" b="1" dirty="0">
                <a:ln w="0">
                  <a:solidFill>
                    <a:prstClr val="black"/>
                  </a:solidFill>
                </a:ln>
                <a:solidFill>
                  <a:prstClr val="white"/>
                </a:solidFill>
                <a:effectLst>
                  <a:glow rad="63500">
                    <a:prstClr val="black">
                      <a:alpha val="40000"/>
                    </a:prstClr>
                  </a:glow>
                </a:effectLst>
              </a:rPr>
              <a:t>瑞草育児</a:t>
            </a:r>
            <a:r>
              <a:rPr lang="ja-JP" altLang="en-US" sz="2600" b="1" dirty="0">
                <a:ln w="0">
                  <a:solidFill>
                    <a:prstClr val="black"/>
                  </a:solidFill>
                </a:ln>
                <a:solidFill>
                  <a:srgbClr val="CED4F2"/>
                </a:solidFill>
                <a:effectLst>
                  <a:glow rad="63500">
                    <a:prstClr val="black">
                      <a:alpha val="40000"/>
                    </a:prstClr>
                  </a:glow>
                </a:effectLst>
              </a:rPr>
              <a:t>ﾋ</a:t>
            </a:r>
            <a:r>
              <a:rPr lang="en-US" altLang="ja-JP" sz="2600" b="1" dirty="0">
                <a:ln w="0">
                  <a:solidFill>
                    <a:prstClr val="black"/>
                  </a:solidFill>
                </a:ln>
                <a:solidFill>
                  <a:srgbClr val="CED4F2"/>
                </a:solidFill>
                <a:effectLst>
                  <a:glow rad="63500">
                    <a:prstClr val="black">
                      <a:alpha val="40000"/>
                    </a:prstClr>
                  </a:glow>
                </a:effectLst>
              </a:rPr>
              <a:t>-</a:t>
            </a:r>
            <a:r>
              <a:rPr lang="ja-JP" altLang="en-US" sz="2600" b="1" dirty="0">
                <a:ln w="0">
                  <a:solidFill>
                    <a:prstClr val="black"/>
                  </a:solidFill>
                </a:ln>
                <a:solidFill>
                  <a:srgbClr val="CED4F2"/>
                </a:solidFill>
                <a:effectLst>
                  <a:glow rad="63500">
                    <a:prstClr val="black">
                      <a:alpha val="40000"/>
                    </a:prstClr>
                  </a:glow>
                </a:effectLst>
              </a:rPr>
              <a:t>ﾘﾝｸﾞﾄｸﾄｸ</a:t>
            </a:r>
            <a:endParaRPr lang="ko-KR" altLang="en-US" dirty="0"/>
          </a:p>
        </p:txBody>
      </p:sp>
      <p:sp>
        <p:nvSpPr>
          <p:cNvPr id="112" name="직사각형 111">
            <a:extLst>
              <a:ext uri="{FF2B5EF4-FFF2-40B4-BE49-F238E27FC236}">
                <a16:creationId xmlns:a16="http://schemas.microsoft.com/office/drawing/2014/main" id="{5A068E09-C034-464F-BB75-5AE56750E767}"/>
              </a:ext>
            </a:extLst>
          </p:cNvPr>
          <p:cNvSpPr/>
          <p:nvPr/>
        </p:nvSpPr>
        <p:spPr>
          <a:xfrm>
            <a:off x="5842000" y="2654301"/>
            <a:ext cx="2412999" cy="492443"/>
          </a:xfrm>
          <a:prstGeom prst="rect">
            <a:avLst/>
          </a:prstGeom>
        </p:spPr>
        <p:txBody>
          <a:bodyPr wrap="square">
            <a:spAutoFit/>
          </a:bodyPr>
          <a:lstStyle/>
          <a:p>
            <a:r>
              <a:rPr lang="ja-JP" altLang="en-US" sz="2600" b="1" dirty="0">
                <a:ln w="0">
                  <a:solidFill>
                    <a:prstClr val="black"/>
                  </a:solidFill>
                </a:ln>
                <a:solidFill>
                  <a:prstClr val="white"/>
                </a:solidFill>
                <a:effectLst>
                  <a:glow rad="63500">
                    <a:prstClr val="black">
                      <a:alpha val="40000"/>
                    </a:prstClr>
                  </a:glow>
                </a:effectLst>
              </a:rPr>
              <a:t>金曜</a:t>
            </a:r>
            <a:r>
              <a:rPr lang="ja-JP" altLang="en-US" sz="2600" b="1" dirty="0">
                <a:ln w="0">
                  <a:solidFill>
                    <a:prstClr val="black"/>
                  </a:solidFill>
                </a:ln>
                <a:solidFill>
                  <a:srgbClr val="CED4F2"/>
                </a:solidFill>
                <a:effectLst>
                  <a:glow rad="63500">
                    <a:prstClr val="black">
                      <a:alpha val="40000"/>
                    </a:prstClr>
                  </a:glow>
                </a:effectLst>
              </a:rPr>
              <a:t>ﾌｧﾐﾘｰﾃﾞｰﾄ</a:t>
            </a:r>
            <a:endParaRPr lang="ko-KR" altLang="en-US" dirty="0"/>
          </a:p>
        </p:txBody>
      </p:sp>
      <p:sp>
        <p:nvSpPr>
          <p:cNvPr id="113" name="직사각형 112">
            <a:extLst>
              <a:ext uri="{FF2B5EF4-FFF2-40B4-BE49-F238E27FC236}">
                <a16:creationId xmlns:a16="http://schemas.microsoft.com/office/drawing/2014/main" id="{C67BC1E4-9733-432E-991E-9281FE251572}"/>
              </a:ext>
            </a:extLst>
          </p:cNvPr>
          <p:cNvSpPr/>
          <p:nvPr/>
        </p:nvSpPr>
        <p:spPr>
          <a:xfrm>
            <a:off x="5219700" y="6908800"/>
            <a:ext cx="4191000" cy="446276"/>
          </a:xfrm>
          <a:prstGeom prst="rect">
            <a:avLst/>
          </a:prstGeom>
        </p:spPr>
        <p:txBody>
          <a:bodyPr wrap="square">
            <a:spAutoFit/>
          </a:bodyPr>
          <a:lstStyle/>
          <a:p>
            <a:r>
              <a:rPr lang="ja-JP" altLang="en-US" sz="2300" b="1" dirty="0">
                <a:ln w="0">
                  <a:solidFill>
                    <a:prstClr val="black"/>
                  </a:solidFill>
                </a:ln>
                <a:solidFill>
                  <a:prstClr val="white"/>
                </a:solidFill>
                <a:effectLst>
                  <a:glow rad="63500">
                    <a:prstClr val="black">
                      <a:alpha val="40000"/>
                    </a:prstClr>
                  </a:glow>
                </a:effectLst>
              </a:rPr>
              <a:t>瑞草家族が</a:t>
            </a:r>
            <a:r>
              <a:rPr lang="ja-JP" altLang="en-US" sz="2300" b="1" dirty="0">
                <a:ln w="0">
                  <a:solidFill>
                    <a:prstClr val="black"/>
                  </a:solidFill>
                </a:ln>
                <a:solidFill>
                  <a:srgbClr val="CED4F2"/>
                </a:solidFill>
                <a:effectLst>
                  <a:glow rad="63500">
                    <a:prstClr val="black">
                      <a:alpha val="40000"/>
                    </a:prstClr>
                  </a:glow>
                </a:effectLst>
              </a:rPr>
              <a:t>韓大切にしてあげる</a:t>
            </a:r>
            <a:endParaRPr lang="ko-KR" altLang="en-US" sz="23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6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27000" y="7467600"/>
            <a:ext cx="10490200" cy="5524500"/>
          </a:xfrm>
          <a:prstGeom prst="rect">
            <a:avLst/>
          </a:prstGeom>
        </p:spPr>
      </p:pic>
      <p:pic>
        <p:nvPicPr>
          <p:cNvPr id="3" name="Picture 3"/>
          <p:cNvPicPr>
            <a:picLocks noChangeAspect="1"/>
          </p:cNvPicPr>
          <p:nvPr/>
        </p:nvPicPr>
        <p:blipFill>
          <a:blip r:embed="rId3"/>
          <a:stretch>
            <a:fillRect/>
          </a:stretch>
        </p:blipFill>
        <p:spPr>
          <a:xfrm>
            <a:off x="1092531" y="503693"/>
            <a:ext cx="8128000" cy="11455400"/>
          </a:xfrm>
          <a:prstGeom prst="rect">
            <a:avLst/>
          </a:prstGeom>
        </p:spPr>
      </p:pic>
      <p:pic>
        <p:nvPicPr>
          <p:cNvPr id="4" name="Picture 4"/>
          <p:cNvPicPr>
            <a:picLocks noChangeAspect="1"/>
          </p:cNvPicPr>
          <p:nvPr/>
        </p:nvPicPr>
        <p:blipFill>
          <a:blip r:embed="rId4"/>
          <a:stretch>
            <a:fillRect/>
          </a:stretch>
        </p:blipFill>
        <p:spPr>
          <a:xfrm>
            <a:off x="3746500" y="12001500"/>
            <a:ext cx="2362200" cy="749300"/>
          </a:xfrm>
          <a:prstGeom prst="rect">
            <a:avLst/>
          </a:prstGeom>
        </p:spPr>
      </p:pic>
      <p:pic>
        <p:nvPicPr>
          <p:cNvPr id="5" name="Picture 5"/>
          <p:cNvPicPr>
            <a:picLocks noChangeAspect="1"/>
          </p:cNvPicPr>
          <p:nvPr/>
        </p:nvPicPr>
        <p:blipFill>
          <a:blip r:embed="rId5"/>
          <a:stretch>
            <a:fillRect/>
          </a:stretch>
        </p:blipFill>
        <p:spPr>
          <a:xfrm>
            <a:off x="5473700" y="4165600"/>
            <a:ext cx="3200400" cy="12700"/>
          </a:xfrm>
          <a:prstGeom prst="rect">
            <a:avLst/>
          </a:prstGeom>
        </p:spPr>
      </p:pic>
      <p:pic>
        <p:nvPicPr>
          <p:cNvPr id="6" name="Picture 6"/>
          <p:cNvPicPr>
            <a:picLocks noChangeAspect="1"/>
          </p:cNvPicPr>
          <p:nvPr/>
        </p:nvPicPr>
        <p:blipFill>
          <a:blip r:embed="rId6"/>
          <a:stretch>
            <a:fillRect/>
          </a:stretch>
        </p:blipFill>
        <p:spPr>
          <a:xfrm>
            <a:off x="5473700" y="5067300"/>
            <a:ext cx="3175000" cy="12700"/>
          </a:xfrm>
          <a:prstGeom prst="rect">
            <a:avLst/>
          </a:prstGeom>
        </p:spPr>
      </p:pic>
      <p:sp>
        <p:nvSpPr>
          <p:cNvPr id="7" name="TextBox 7"/>
          <p:cNvSpPr txBox="1"/>
          <p:nvPr/>
        </p:nvSpPr>
        <p:spPr>
          <a:xfrm>
            <a:off x="5943600" y="3759200"/>
            <a:ext cx="2501900" cy="254000"/>
          </a:xfrm>
          <a:prstGeom prst="rect">
            <a:avLst/>
          </a:prstGeom>
        </p:spPr>
        <p:txBody>
          <a:bodyPr lIns="0" tIns="0" rIns="0" bIns="0" rtlCol="0" anchor="t"/>
          <a:lstStyle/>
          <a:p>
            <a:pPr lvl="0" algn="l">
              <a:lnSpc>
                <a:spcPct val="99600"/>
              </a:lnSpc>
            </a:pPr>
            <a:r>
              <a:rPr lang="en-US" sz="1500" b="0" i="0" u="none" strike="noStrike" dirty="0">
                <a:solidFill>
                  <a:srgbClr val="333333"/>
                </a:solidFill>
                <a:latin typeface="NanumSquare Regular"/>
              </a:rPr>
              <a:t>12</a:t>
            </a:r>
            <a:r>
              <a:rPr lang="ja-JP" altLang="en-US" sz="1500" b="0" i="0" u="none" strike="noStrike" dirty="0">
                <a:solidFill>
                  <a:srgbClr val="333333"/>
                </a:solidFill>
                <a:latin typeface="NanumSquare Regular"/>
              </a:rPr>
              <a:t>歳以下の多文化の子供</a:t>
            </a:r>
            <a:endParaRPr lang="ko-KR" sz="1500" b="0" i="0" u="none" strike="noStrike" dirty="0">
              <a:solidFill>
                <a:srgbClr val="333333"/>
              </a:solidFill>
              <a:ea typeface="NanumSquare Regular"/>
            </a:endParaRPr>
          </a:p>
        </p:txBody>
      </p:sp>
      <p:grpSp>
        <p:nvGrpSpPr>
          <p:cNvPr id="8" name="Group 8"/>
          <p:cNvGrpSpPr/>
          <p:nvPr/>
        </p:nvGrpSpPr>
        <p:grpSpPr>
          <a:xfrm>
            <a:off x="2147483647" y="2147483647"/>
            <a:ext cx="2147483647" cy="2147483647"/>
            <a:chOff x="0" y="0"/>
            <a:chExt cx="0" cy="0"/>
          </a:xfrm>
        </p:grpSpPr>
      </p:grpSp>
      <p:grpSp>
        <p:nvGrpSpPr>
          <p:cNvPr id="9" name="Group 9"/>
          <p:cNvGrpSpPr/>
          <p:nvPr/>
        </p:nvGrpSpPr>
        <p:grpSpPr>
          <a:xfrm>
            <a:off x="2147483647" y="2147483647"/>
            <a:ext cx="2147483647" cy="2147483647"/>
            <a:chOff x="0" y="0"/>
            <a:chExt cx="0" cy="0"/>
          </a:xfrm>
        </p:grpSpPr>
      </p:grpSp>
      <p:pic>
        <p:nvPicPr>
          <p:cNvPr id="10" name="Picture 10"/>
          <p:cNvPicPr>
            <a:picLocks noChangeAspect="1"/>
          </p:cNvPicPr>
          <p:nvPr/>
        </p:nvPicPr>
        <p:blipFill>
          <a:blip r:embed="rId7"/>
          <a:stretch>
            <a:fillRect/>
          </a:stretch>
        </p:blipFill>
        <p:spPr>
          <a:xfrm>
            <a:off x="5473700" y="3302000"/>
            <a:ext cx="368300" cy="368300"/>
          </a:xfrm>
          <a:prstGeom prst="rect">
            <a:avLst/>
          </a:prstGeom>
        </p:spPr>
      </p:pic>
      <p:pic>
        <p:nvPicPr>
          <p:cNvPr id="11" name="Picture 11"/>
          <p:cNvPicPr>
            <a:picLocks noChangeAspect="1"/>
          </p:cNvPicPr>
          <p:nvPr/>
        </p:nvPicPr>
        <p:blipFill>
          <a:blip r:embed="rId8"/>
          <a:stretch>
            <a:fillRect/>
          </a:stretch>
        </p:blipFill>
        <p:spPr>
          <a:xfrm>
            <a:off x="5562600" y="3378200"/>
            <a:ext cx="177800" cy="203200"/>
          </a:xfrm>
          <a:prstGeom prst="rect">
            <a:avLst/>
          </a:prstGeom>
        </p:spPr>
      </p:pic>
      <p:sp>
        <p:nvSpPr>
          <p:cNvPr id="12" name="TextBox 12"/>
          <p:cNvSpPr txBox="1"/>
          <p:nvPr/>
        </p:nvSpPr>
        <p:spPr>
          <a:xfrm>
            <a:off x="5930900" y="3327400"/>
            <a:ext cx="1409700" cy="3302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実施対象</a:t>
            </a:r>
            <a:endParaRPr lang="ko-KR" altLang="ko-KR" spc="-100" dirty="0">
              <a:solidFill>
                <a:srgbClr val="191919"/>
              </a:solidFill>
              <a:ea typeface="NanumSquare ExtraBold"/>
            </a:endParaRPr>
          </a:p>
        </p:txBody>
      </p:sp>
      <p:sp>
        <p:nvSpPr>
          <p:cNvPr id="13" name="TextBox 13"/>
          <p:cNvSpPr txBox="1"/>
          <p:nvPr/>
        </p:nvSpPr>
        <p:spPr>
          <a:xfrm>
            <a:off x="5943600" y="4610100"/>
            <a:ext cx="2667000" cy="4699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言語評価</a:t>
            </a:r>
            <a:r>
              <a:rPr lang="en-US" sz="1500" b="0" i="0" u="none" strike="noStrike" dirty="0">
                <a:solidFill>
                  <a:srgbClr val="333333"/>
                </a:solidFill>
                <a:latin typeface="NanumSquare Regular"/>
              </a:rPr>
              <a:t>, </a:t>
            </a:r>
            <a:r>
              <a:rPr lang="ja-JP" altLang="en-US" sz="1500" b="0" i="0" u="none" strike="noStrike" dirty="0">
                <a:solidFill>
                  <a:srgbClr val="333333"/>
                </a:solidFill>
                <a:latin typeface="NanumSquare Regular"/>
              </a:rPr>
              <a:t>言語促進教育</a:t>
            </a:r>
            <a:r>
              <a:rPr lang="en-US" sz="1500" b="0" i="0" u="none" strike="noStrike" dirty="0">
                <a:solidFill>
                  <a:srgbClr val="333333"/>
                </a:solidFill>
                <a:latin typeface="NanumSquare Regular"/>
              </a:rPr>
              <a:t>,</a:t>
            </a:r>
          </a:p>
          <a:p>
            <a:pPr lvl="0" algn="l">
              <a:lnSpc>
                <a:spcPct val="99600"/>
              </a:lnSpc>
            </a:pPr>
            <a:r>
              <a:rPr lang="ja-JP" altLang="en-US" sz="1500" dirty="0">
                <a:solidFill>
                  <a:srgbClr val="333333"/>
                </a:solidFill>
                <a:ea typeface="NanumSquare Regular"/>
              </a:rPr>
              <a:t>父母相談及び教育</a:t>
            </a:r>
            <a:endParaRPr lang="ko-KR" sz="1500" b="0" i="0" u="none" strike="noStrike" dirty="0">
              <a:solidFill>
                <a:srgbClr val="333333"/>
              </a:solidFill>
              <a:ea typeface="NanumSquare Regular"/>
            </a:endParaRPr>
          </a:p>
        </p:txBody>
      </p:sp>
      <p:grpSp>
        <p:nvGrpSpPr>
          <p:cNvPr id="14" name="Group 14"/>
          <p:cNvGrpSpPr/>
          <p:nvPr/>
        </p:nvGrpSpPr>
        <p:grpSpPr>
          <a:xfrm>
            <a:off x="2147483647" y="2147483647"/>
            <a:ext cx="2147483647" cy="2147483647"/>
            <a:chOff x="0" y="0"/>
            <a:chExt cx="0" cy="0"/>
          </a:xfrm>
        </p:grpSpPr>
      </p:grpSp>
      <p:grpSp>
        <p:nvGrpSpPr>
          <p:cNvPr id="15" name="Group 15"/>
          <p:cNvGrpSpPr/>
          <p:nvPr/>
        </p:nvGrpSpPr>
        <p:grpSpPr>
          <a:xfrm>
            <a:off x="2147483647" y="2147483647"/>
            <a:ext cx="2147483647" cy="2147483647"/>
            <a:chOff x="0" y="0"/>
            <a:chExt cx="0" cy="0"/>
          </a:xfrm>
        </p:grpSpPr>
      </p:grpSp>
      <p:pic>
        <p:nvPicPr>
          <p:cNvPr id="16" name="Picture 16"/>
          <p:cNvPicPr>
            <a:picLocks noChangeAspect="1"/>
          </p:cNvPicPr>
          <p:nvPr/>
        </p:nvPicPr>
        <p:blipFill>
          <a:blip r:embed="rId9"/>
          <a:stretch>
            <a:fillRect/>
          </a:stretch>
        </p:blipFill>
        <p:spPr>
          <a:xfrm>
            <a:off x="5473700" y="4229100"/>
            <a:ext cx="368300" cy="368300"/>
          </a:xfrm>
          <a:prstGeom prst="rect">
            <a:avLst/>
          </a:prstGeom>
        </p:spPr>
      </p:pic>
      <p:pic>
        <p:nvPicPr>
          <p:cNvPr id="17" name="Picture 17"/>
          <p:cNvPicPr>
            <a:picLocks noChangeAspect="1"/>
          </p:cNvPicPr>
          <p:nvPr/>
        </p:nvPicPr>
        <p:blipFill>
          <a:blip r:embed="rId10"/>
          <a:stretch>
            <a:fillRect/>
          </a:stretch>
        </p:blipFill>
        <p:spPr>
          <a:xfrm>
            <a:off x="5537200" y="4305300"/>
            <a:ext cx="228600" cy="228600"/>
          </a:xfrm>
          <a:prstGeom prst="rect">
            <a:avLst/>
          </a:prstGeom>
        </p:spPr>
      </p:pic>
      <p:sp>
        <p:nvSpPr>
          <p:cNvPr id="18" name="TextBox 18"/>
          <p:cNvSpPr txBox="1"/>
          <p:nvPr/>
        </p:nvSpPr>
        <p:spPr>
          <a:xfrm>
            <a:off x="5930900" y="4254500"/>
            <a:ext cx="1409700" cy="330200"/>
          </a:xfrm>
          <a:prstGeom prst="rect">
            <a:avLst/>
          </a:prstGeom>
        </p:spPr>
        <p:txBody>
          <a:bodyPr lIns="0" tIns="0" rIns="0" bIns="0" rtlCol="0" anchor="t"/>
          <a:lstStyle/>
          <a:p>
            <a:pPr lvl="0" algn="l">
              <a:lnSpc>
                <a:spcPct val="99600"/>
              </a:lnSpc>
            </a:pPr>
            <a:r>
              <a:rPr lang="ja-JP" altLang="en-US" spc="-100" dirty="0">
                <a:solidFill>
                  <a:srgbClr val="191919"/>
                </a:solidFill>
                <a:ea typeface="NanumSquare ExtraBold"/>
              </a:rPr>
              <a:t>内容</a:t>
            </a:r>
            <a:endParaRPr lang="ko-KR" sz="1800" b="0" i="0" u="none" strike="noStrike" spc="-100" dirty="0">
              <a:solidFill>
                <a:srgbClr val="191919"/>
              </a:solidFill>
              <a:ea typeface="NanumSquare ExtraBold"/>
            </a:endParaRPr>
          </a:p>
        </p:txBody>
      </p:sp>
      <p:sp>
        <p:nvSpPr>
          <p:cNvPr id="19" name="TextBox 19"/>
          <p:cNvSpPr txBox="1"/>
          <p:nvPr/>
        </p:nvSpPr>
        <p:spPr>
          <a:xfrm>
            <a:off x="5943600" y="5575300"/>
            <a:ext cx="3543300" cy="469900"/>
          </a:xfrm>
          <a:prstGeom prst="rect">
            <a:avLst/>
          </a:prstGeom>
        </p:spPr>
        <p:txBody>
          <a:bodyPr lIns="0" tIns="0" rIns="0" bIns="0" rtlCol="0" anchor="t"/>
          <a:lstStyle/>
          <a:p>
            <a:pPr lvl="0" algn="l">
              <a:lnSpc>
                <a:spcPct val="99600"/>
              </a:lnSpc>
            </a:pPr>
            <a:r>
              <a:rPr lang="en-US" sz="1500" b="0" i="0" u="none" strike="noStrike" dirty="0">
                <a:solidFill>
                  <a:srgbClr val="333333"/>
                </a:solidFill>
                <a:latin typeface="NanumSquare Regular"/>
              </a:rPr>
              <a:t>070-7436-2423 (</a:t>
            </a:r>
            <a:r>
              <a:rPr lang="ja-JP" altLang="en-US" sz="1500" b="0" i="0" u="none" strike="noStrike" dirty="0">
                <a:solidFill>
                  <a:srgbClr val="333333"/>
                </a:solidFill>
                <a:latin typeface="NanumSquare Regular"/>
              </a:rPr>
              <a:t>ﾎﾐｼﾞﾝ</a:t>
            </a:r>
            <a:r>
              <a:rPr lang="en-US" sz="1500" b="0" i="0" u="none" strike="noStrike" dirty="0">
                <a:solidFill>
                  <a:srgbClr val="333333"/>
                </a:solidFill>
                <a:latin typeface="NanumSquare Regular"/>
              </a:rPr>
              <a:t>)</a:t>
            </a:r>
          </a:p>
          <a:p>
            <a:pPr lvl="0" algn="l">
              <a:lnSpc>
                <a:spcPct val="99600"/>
              </a:lnSpc>
            </a:pPr>
            <a:r>
              <a:rPr lang="en-US" sz="1500" b="0" i="0" u="none" strike="noStrike" dirty="0">
                <a:solidFill>
                  <a:srgbClr val="333333"/>
                </a:solidFill>
                <a:latin typeface="NanumSquare Regular"/>
              </a:rPr>
              <a:t>(</a:t>
            </a:r>
            <a:r>
              <a:rPr lang="ja-JP" altLang="en-US" sz="1500" b="0" i="0" u="none" strike="noStrike" dirty="0">
                <a:solidFill>
                  <a:srgbClr val="333333"/>
                </a:solidFill>
                <a:latin typeface="NanumSquare Regular"/>
              </a:rPr>
              <a:t>電話</a:t>
            </a:r>
            <a:r>
              <a:rPr lang="en-US" sz="1500" b="0" i="0" u="none" strike="noStrike" dirty="0">
                <a:solidFill>
                  <a:srgbClr val="333333"/>
                </a:solidFill>
                <a:latin typeface="NanumSquare Regular"/>
              </a:rPr>
              <a:t>, </a:t>
            </a:r>
            <a:r>
              <a:rPr lang="ja-JP" altLang="en-US" sz="1500" b="0" i="0" u="none" strike="noStrike" dirty="0">
                <a:solidFill>
                  <a:srgbClr val="333333"/>
                </a:solidFill>
                <a:latin typeface="NanumSquare Regular"/>
              </a:rPr>
              <a:t>来訪</a:t>
            </a:r>
            <a:r>
              <a:rPr lang="en-US" sz="1500" b="0" i="0" u="none" strike="noStrike" dirty="0">
                <a:solidFill>
                  <a:srgbClr val="333333"/>
                </a:solidFill>
                <a:latin typeface="NanumSquare Regular"/>
              </a:rPr>
              <a:t>)</a:t>
            </a:r>
          </a:p>
        </p:txBody>
      </p:sp>
      <p:grpSp>
        <p:nvGrpSpPr>
          <p:cNvPr id="20" name="Group 20"/>
          <p:cNvGrpSpPr/>
          <p:nvPr/>
        </p:nvGrpSpPr>
        <p:grpSpPr>
          <a:xfrm>
            <a:off x="2147483647" y="2147483647"/>
            <a:ext cx="2147483647" cy="2147483647"/>
            <a:chOff x="0" y="0"/>
            <a:chExt cx="0" cy="0"/>
          </a:xfrm>
        </p:grpSpPr>
      </p:grpSp>
      <p:grpSp>
        <p:nvGrpSpPr>
          <p:cNvPr id="21" name="Group 21"/>
          <p:cNvGrpSpPr/>
          <p:nvPr/>
        </p:nvGrpSpPr>
        <p:grpSpPr>
          <a:xfrm>
            <a:off x="2147483647" y="2147483647"/>
            <a:ext cx="2147483647" cy="2147483647"/>
            <a:chOff x="0" y="0"/>
            <a:chExt cx="0" cy="0"/>
          </a:xfrm>
        </p:grpSpPr>
      </p:grpSp>
      <p:pic>
        <p:nvPicPr>
          <p:cNvPr id="22" name="Picture 22"/>
          <p:cNvPicPr>
            <a:picLocks noChangeAspect="1"/>
          </p:cNvPicPr>
          <p:nvPr/>
        </p:nvPicPr>
        <p:blipFill>
          <a:blip r:embed="rId7"/>
          <a:stretch>
            <a:fillRect/>
          </a:stretch>
        </p:blipFill>
        <p:spPr>
          <a:xfrm>
            <a:off x="5473700" y="5130800"/>
            <a:ext cx="368300" cy="368300"/>
          </a:xfrm>
          <a:prstGeom prst="rect">
            <a:avLst/>
          </a:prstGeom>
        </p:spPr>
      </p:pic>
      <p:pic>
        <p:nvPicPr>
          <p:cNvPr id="23" name="Picture 23"/>
          <p:cNvPicPr>
            <a:picLocks noChangeAspect="1"/>
          </p:cNvPicPr>
          <p:nvPr/>
        </p:nvPicPr>
        <p:blipFill>
          <a:blip r:embed="rId11"/>
          <a:stretch>
            <a:fillRect/>
          </a:stretch>
        </p:blipFill>
        <p:spPr>
          <a:xfrm>
            <a:off x="5549900" y="5194300"/>
            <a:ext cx="215900" cy="228600"/>
          </a:xfrm>
          <a:prstGeom prst="rect">
            <a:avLst/>
          </a:prstGeom>
        </p:spPr>
      </p:pic>
      <p:sp>
        <p:nvSpPr>
          <p:cNvPr id="24" name="TextBox 24"/>
          <p:cNvSpPr txBox="1"/>
          <p:nvPr/>
        </p:nvSpPr>
        <p:spPr>
          <a:xfrm>
            <a:off x="5930900" y="5181600"/>
            <a:ext cx="19050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お問合せ及び申込</a:t>
            </a:r>
            <a:endParaRPr lang="ko-KR" sz="1800" b="0" i="0" u="none" strike="noStrike" spc="-100" dirty="0">
              <a:solidFill>
                <a:srgbClr val="191919"/>
              </a:solidFill>
              <a:ea typeface="NanumSquare ExtraBold"/>
            </a:endParaRPr>
          </a:p>
        </p:txBody>
      </p:sp>
      <p:pic>
        <p:nvPicPr>
          <p:cNvPr id="25" name="Picture 25"/>
          <p:cNvPicPr>
            <a:picLocks noChangeAspect="1"/>
          </p:cNvPicPr>
          <p:nvPr/>
        </p:nvPicPr>
        <p:blipFill>
          <a:blip r:embed="rId5"/>
          <a:stretch>
            <a:fillRect/>
          </a:stretch>
        </p:blipFill>
        <p:spPr>
          <a:xfrm>
            <a:off x="5410200" y="8382000"/>
            <a:ext cx="3200400" cy="12700"/>
          </a:xfrm>
          <a:prstGeom prst="rect">
            <a:avLst/>
          </a:prstGeom>
        </p:spPr>
      </p:pic>
      <p:pic>
        <p:nvPicPr>
          <p:cNvPr id="26" name="Picture 26"/>
          <p:cNvPicPr>
            <a:picLocks noChangeAspect="1"/>
          </p:cNvPicPr>
          <p:nvPr/>
        </p:nvPicPr>
        <p:blipFill>
          <a:blip r:embed="rId6"/>
          <a:stretch>
            <a:fillRect/>
          </a:stretch>
        </p:blipFill>
        <p:spPr>
          <a:xfrm>
            <a:off x="5422900" y="9448800"/>
            <a:ext cx="3175000" cy="12700"/>
          </a:xfrm>
          <a:prstGeom prst="rect">
            <a:avLst/>
          </a:prstGeom>
        </p:spPr>
      </p:pic>
      <p:sp>
        <p:nvSpPr>
          <p:cNvPr id="27" name="TextBox 27"/>
          <p:cNvSpPr txBox="1"/>
          <p:nvPr/>
        </p:nvSpPr>
        <p:spPr>
          <a:xfrm>
            <a:off x="5943600" y="7912100"/>
            <a:ext cx="2870200" cy="469900"/>
          </a:xfrm>
          <a:prstGeom prst="rect">
            <a:avLst/>
          </a:prstGeom>
        </p:spPr>
        <p:txBody>
          <a:bodyPr lIns="0" tIns="0" rIns="0" bIns="0" rtlCol="0" anchor="t"/>
          <a:lstStyle/>
          <a:p>
            <a:pPr lvl="0" algn="l">
              <a:lnSpc>
                <a:spcPct val="99600"/>
              </a:lnSpc>
            </a:pPr>
            <a:r>
              <a:rPr lang="en-US" sz="1500" b="0" i="0" u="none" strike="noStrike" dirty="0">
                <a:solidFill>
                  <a:srgbClr val="333333"/>
                </a:solidFill>
                <a:latin typeface="NanumSquare Regular"/>
              </a:rPr>
              <a:t>1. </a:t>
            </a:r>
            <a:r>
              <a:rPr lang="ja-JP" altLang="en-US" sz="1500" b="0" i="0" u="none" strike="noStrike" dirty="0">
                <a:solidFill>
                  <a:srgbClr val="333333"/>
                </a:solidFill>
                <a:latin typeface="NanumSquare Regular"/>
              </a:rPr>
              <a:t>結婚移民者</a:t>
            </a:r>
            <a:r>
              <a:rPr lang="en-US" sz="1500" b="0" i="0" u="none" strike="noStrike" dirty="0">
                <a:solidFill>
                  <a:srgbClr val="333333"/>
                </a:solidFill>
                <a:latin typeface="NanumSquare Regular"/>
              </a:rPr>
              <a:t>, </a:t>
            </a:r>
            <a:r>
              <a:rPr lang="ja-JP" altLang="en-US" sz="1500" b="0" i="0" u="none" strike="noStrike" dirty="0">
                <a:solidFill>
                  <a:srgbClr val="333333"/>
                </a:solidFill>
                <a:latin typeface="NanumSquare Regular"/>
              </a:rPr>
              <a:t>外国人</a:t>
            </a:r>
            <a:r>
              <a:rPr lang="en-US" sz="1500" b="0" i="0" u="none" strike="noStrike" dirty="0">
                <a:solidFill>
                  <a:srgbClr val="333333"/>
                </a:solidFill>
                <a:latin typeface="NanumSquare Regular"/>
              </a:rPr>
              <a:t>, </a:t>
            </a:r>
            <a:r>
              <a:rPr lang="ja-JP" altLang="en-US" sz="1500" dirty="0">
                <a:solidFill>
                  <a:srgbClr val="333333"/>
                </a:solidFill>
                <a:latin typeface="NanumSquare Regular"/>
              </a:rPr>
              <a:t>留学生など</a:t>
            </a:r>
            <a:endParaRPr lang="ko-KR" sz="1500" b="0" i="0" u="none" strike="noStrike" dirty="0">
              <a:solidFill>
                <a:srgbClr val="333333"/>
              </a:solidFill>
              <a:ea typeface="NanumSquare Regular"/>
            </a:endParaRPr>
          </a:p>
          <a:p>
            <a:pPr lvl="0" algn="l">
              <a:lnSpc>
                <a:spcPct val="99600"/>
              </a:lnSpc>
            </a:pPr>
            <a:r>
              <a:rPr lang="en-US" sz="1500" b="0" i="0" u="none" strike="noStrike" dirty="0">
                <a:solidFill>
                  <a:srgbClr val="333333"/>
                </a:solidFill>
                <a:latin typeface="NanumSquare Regular"/>
              </a:rPr>
              <a:t>2. </a:t>
            </a:r>
            <a:r>
              <a:rPr lang="ja-JP" altLang="en-US" sz="1500" b="0" i="0" u="none" strike="noStrike" dirty="0">
                <a:solidFill>
                  <a:srgbClr val="333333"/>
                </a:solidFill>
                <a:latin typeface="NanumSquare Regular"/>
              </a:rPr>
              <a:t>多文化の児童</a:t>
            </a:r>
            <a:endParaRPr lang="ko-KR" sz="1500" b="0" i="0" u="none" strike="noStrike" dirty="0">
              <a:solidFill>
                <a:srgbClr val="333333"/>
              </a:solidFill>
              <a:ea typeface="NanumSquare Regular"/>
            </a:endParaRPr>
          </a:p>
        </p:txBody>
      </p:sp>
      <p:grpSp>
        <p:nvGrpSpPr>
          <p:cNvPr id="28" name="Group 28"/>
          <p:cNvGrpSpPr/>
          <p:nvPr/>
        </p:nvGrpSpPr>
        <p:grpSpPr>
          <a:xfrm>
            <a:off x="2147483647" y="2147483647"/>
            <a:ext cx="2147483647" cy="2147483647"/>
            <a:chOff x="0" y="0"/>
            <a:chExt cx="0" cy="0"/>
          </a:xfrm>
        </p:grpSpPr>
      </p:grpSp>
      <p:grpSp>
        <p:nvGrpSpPr>
          <p:cNvPr id="29" name="Group 29"/>
          <p:cNvGrpSpPr/>
          <p:nvPr/>
        </p:nvGrpSpPr>
        <p:grpSpPr>
          <a:xfrm>
            <a:off x="2147483647" y="2147483647"/>
            <a:ext cx="2147483647" cy="2147483647"/>
            <a:chOff x="0" y="0"/>
            <a:chExt cx="0" cy="0"/>
          </a:xfrm>
        </p:grpSpPr>
      </p:grpSp>
      <p:pic>
        <p:nvPicPr>
          <p:cNvPr id="30" name="Picture 30"/>
          <p:cNvPicPr>
            <a:picLocks noChangeAspect="1"/>
          </p:cNvPicPr>
          <p:nvPr/>
        </p:nvPicPr>
        <p:blipFill>
          <a:blip r:embed="rId7"/>
          <a:stretch>
            <a:fillRect/>
          </a:stretch>
        </p:blipFill>
        <p:spPr>
          <a:xfrm>
            <a:off x="5473700" y="7505700"/>
            <a:ext cx="368300" cy="368300"/>
          </a:xfrm>
          <a:prstGeom prst="rect">
            <a:avLst/>
          </a:prstGeom>
        </p:spPr>
      </p:pic>
      <p:pic>
        <p:nvPicPr>
          <p:cNvPr id="31" name="Picture 31"/>
          <p:cNvPicPr>
            <a:picLocks noChangeAspect="1"/>
          </p:cNvPicPr>
          <p:nvPr/>
        </p:nvPicPr>
        <p:blipFill>
          <a:blip r:embed="rId8"/>
          <a:stretch>
            <a:fillRect/>
          </a:stretch>
        </p:blipFill>
        <p:spPr>
          <a:xfrm>
            <a:off x="5562600" y="7581900"/>
            <a:ext cx="177800" cy="203200"/>
          </a:xfrm>
          <a:prstGeom prst="rect">
            <a:avLst/>
          </a:prstGeom>
        </p:spPr>
      </p:pic>
      <p:sp>
        <p:nvSpPr>
          <p:cNvPr id="32" name="TextBox 32"/>
          <p:cNvSpPr txBox="1"/>
          <p:nvPr/>
        </p:nvSpPr>
        <p:spPr>
          <a:xfrm>
            <a:off x="5930900" y="7531100"/>
            <a:ext cx="1409700" cy="3302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実施対象</a:t>
            </a:r>
            <a:endParaRPr lang="ko-KR" altLang="ko-KR" spc="-100" dirty="0">
              <a:solidFill>
                <a:srgbClr val="191919"/>
              </a:solidFill>
              <a:ea typeface="NanumSquare ExtraBold"/>
            </a:endParaRPr>
          </a:p>
        </p:txBody>
      </p:sp>
      <p:grpSp>
        <p:nvGrpSpPr>
          <p:cNvPr id="33" name="Group 33"/>
          <p:cNvGrpSpPr/>
          <p:nvPr/>
        </p:nvGrpSpPr>
        <p:grpSpPr>
          <a:xfrm>
            <a:off x="2147483647" y="2147483647"/>
            <a:ext cx="2147483647" cy="2147483647"/>
            <a:chOff x="0" y="0"/>
            <a:chExt cx="0" cy="0"/>
          </a:xfrm>
        </p:grpSpPr>
      </p:grpSp>
      <p:grpSp>
        <p:nvGrpSpPr>
          <p:cNvPr id="34" name="Group 34"/>
          <p:cNvGrpSpPr/>
          <p:nvPr/>
        </p:nvGrpSpPr>
        <p:grpSpPr>
          <a:xfrm>
            <a:off x="2147483647" y="2147483647"/>
            <a:ext cx="2147483647" cy="2147483647"/>
            <a:chOff x="0" y="0"/>
            <a:chExt cx="0" cy="0"/>
          </a:xfrm>
        </p:grpSpPr>
      </p:grpSp>
      <p:pic>
        <p:nvPicPr>
          <p:cNvPr id="35" name="Picture 35"/>
          <p:cNvPicPr>
            <a:picLocks noChangeAspect="1"/>
          </p:cNvPicPr>
          <p:nvPr/>
        </p:nvPicPr>
        <p:blipFill>
          <a:blip r:embed="rId9"/>
          <a:stretch>
            <a:fillRect/>
          </a:stretch>
        </p:blipFill>
        <p:spPr>
          <a:xfrm>
            <a:off x="5473700" y="8445500"/>
            <a:ext cx="368300" cy="368300"/>
          </a:xfrm>
          <a:prstGeom prst="rect">
            <a:avLst/>
          </a:prstGeom>
        </p:spPr>
      </p:pic>
      <p:pic>
        <p:nvPicPr>
          <p:cNvPr id="36" name="Picture 36"/>
          <p:cNvPicPr>
            <a:picLocks noChangeAspect="1"/>
          </p:cNvPicPr>
          <p:nvPr/>
        </p:nvPicPr>
        <p:blipFill>
          <a:blip r:embed="rId10"/>
          <a:stretch>
            <a:fillRect/>
          </a:stretch>
        </p:blipFill>
        <p:spPr>
          <a:xfrm>
            <a:off x="5562600" y="8509000"/>
            <a:ext cx="228600" cy="228600"/>
          </a:xfrm>
          <a:prstGeom prst="rect">
            <a:avLst/>
          </a:prstGeom>
        </p:spPr>
      </p:pic>
      <p:sp>
        <p:nvSpPr>
          <p:cNvPr id="37" name="TextBox 37"/>
          <p:cNvSpPr txBox="1"/>
          <p:nvPr/>
        </p:nvSpPr>
        <p:spPr>
          <a:xfrm>
            <a:off x="5930900" y="84709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38" name="TextBox 38"/>
          <p:cNvSpPr txBox="1"/>
          <p:nvPr/>
        </p:nvSpPr>
        <p:spPr>
          <a:xfrm>
            <a:off x="5956300" y="9994900"/>
            <a:ext cx="2628900" cy="469900"/>
          </a:xfrm>
          <a:prstGeom prst="rect">
            <a:avLst/>
          </a:prstGeom>
        </p:spPr>
        <p:txBody>
          <a:bodyPr lIns="0" tIns="0" rIns="0" bIns="0" rtlCol="0" anchor="t"/>
          <a:lstStyle/>
          <a:p>
            <a:pPr lvl="0">
              <a:lnSpc>
                <a:spcPct val="99600"/>
              </a:lnSpc>
            </a:pPr>
            <a:r>
              <a:rPr lang="en-US" sz="1500" b="0" i="0" u="none" strike="noStrike" dirty="0">
                <a:solidFill>
                  <a:srgbClr val="333333"/>
                </a:solidFill>
                <a:latin typeface="NanumSquare Regular"/>
              </a:rPr>
              <a:t>070-7456-2415 (</a:t>
            </a:r>
            <a:r>
              <a:rPr lang="ko-KR" altLang="en-US" sz="1500" dirty="0">
                <a:solidFill>
                  <a:srgbClr val="333333"/>
                </a:solidFill>
                <a:ea typeface="NanumSquare Regular"/>
              </a:rPr>
              <a:t>鄭</a:t>
            </a:r>
            <a:r>
              <a:rPr lang="ja-JP" altLang="en-US" sz="1500" dirty="0">
                <a:solidFill>
                  <a:srgbClr val="333333"/>
                </a:solidFill>
                <a:ea typeface="NanumSquare Regular"/>
              </a:rPr>
              <a:t>ｲｪｽﾝ</a:t>
            </a:r>
            <a:r>
              <a:rPr lang="en-US" sz="1500" b="0" i="0" u="none" strike="noStrike" dirty="0">
                <a:solidFill>
                  <a:srgbClr val="333333"/>
                </a:solidFill>
                <a:latin typeface="NanumSquare Regular"/>
              </a:rPr>
              <a:t>)</a:t>
            </a:r>
            <a:br>
              <a:rPr lang="en-US" sz="1500" b="0" i="0" u="none" strike="noStrike" dirty="0">
                <a:solidFill>
                  <a:srgbClr val="333333"/>
                </a:solidFill>
                <a:latin typeface="NanumSquare Regular"/>
              </a:rPr>
            </a:br>
            <a:r>
              <a:rPr lang="en-US" sz="1500" b="0" i="0" u="none" strike="noStrike" dirty="0">
                <a:solidFill>
                  <a:srgbClr val="333333"/>
                </a:solidFill>
                <a:latin typeface="NanumSquare Regular"/>
              </a:rPr>
              <a:t>(</a:t>
            </a:r>
            <a:r>
              <a:rPr lang="ja-JP" altLang="en-US" sz="1500" dirty="0">
                <a:solidFill>
                  <a:srgbClr val="333333"/>
                </a:solidFill>
                <a:latin typeface="NanumSquare Regular"/>
                <a:ea typeface="NanumSquare Regular"/>
              </a:rPr>
              <a:t>電話申込後ｸﾞｰｸﾞﾙﾌｫｰﾑ提出</a:t>
            </a:r>
            <a:r>
              <a:rPr lang="en-US" sz="1500" b="0" i="0" u="none" strike="noStrike" dirty="0">
                <a:solidFill>
                  <a:srgbClr val="333333"/>
                </a:solidFill>
                <a:latin typeface="NanumSquare Regular"/>
              </a:rPr>
              <a:t>)</a:t>
            </a:r>
          </a:p>
        </p:txBody>
      </p:sp>
      <p:grpSp>
        <p:nvGrpSpPr>
          <p:cNvPr id="39" name="Group 39"/>
          <p:cNvGrpSpPr/>
          <p:nvPr/>
        </p:nvGrpSpPr>
        <p:grpSpPr>
          <a:xfrm>
            <a:off x="2147483647" y="2147483647"/>
            <a:ext cx="2147483647" cy="2147483647"/>
            <a:chOff x="0" y="0"/>
            <a:chExt cx="0" cy="0"/>
          </a:xfrm>
        </p:grpSpPr>
      </p:grpSp>
      <p:grpSp>
        <p:nvGrpSpPr>
          <p:cNvPr id="40" name="Group 40"/>
          <p:cNvGrpSpPr/>
          <p:nvPr/>
        </p:nvGrpSpPr>
        <p:grpSpPr>
          <a:xfrm>
            <a:off x="2147483647" y="2147483647"/>
            <a:ext cx="2147483647" cy="2147483647"/>
            <a:chOff x="0" y="0"/>
            <a:chExt cx="0" cy="0"/>
          </a:xfrm>
        </p:grpSpPr>
      </p:grpSp>
      <p:pic>
        <p:nvPicPr>
          <p:cNvPr id="41" name="Picture 41"/>
          <p:cNvPicPr>
            <a:picLocks noChangeAspect="1"/>
          </p:cNvPicPr>
          <p:nvPr/>
        </p:nvPicPr>
        <p:blipFill>
          <a:blip r:embed="rId7"/>
          <a:stretch>
            <a:fillRect/>
          </a:stretch>
        </p:blipFill>
        <p:spPr>
          <a:xfrm>
            <a:off x="5473700" y="9486900"/>
            <a:ext cx="368300" cy="368300"/>
          </a:xfrm>
          <a:prstGeom prst="rect">
            <a:avLst/>
          </a:prstGeom>
        </p:spPr>
      </p:pic>
      <p:pic>
        <p:nvPicPr>
          <p:cNvPr id="42" name="Picture 42"/>
          <p:cNvPicPr>
            <a:picLocks noChangeAspect="1"/>
          </p:cNvPicPr>
          <p:nvPr/>
        </p:nvPicPr>
        <p:blipFill>
          <a:blip r:embed="rId11"/>
          <a:stretch>
            <a:fillRect/>
          </a:stretch>
        </p:blipFill>
        <p:spPr>
          <a:xfrm>
            <a:off x="5549900" y="9550400"/>
            <a:ext cx="215900" cy="228600"/>
          </a:xfrm>
          <a:prstGeom prst="rect">
            <a:avLst/>
          </a:prstGeom>
        </p:spPr>
      </p:pic>
      <p:sp>
        <p:nvSpPr>
          <p:cNvPr id="43" name="TextBox 43"/>
          <p:cNvSpPr txBox="1"/>
          <p:nvPr/>
        </p:nvSpPr>
        <p:spPr>
          <a:xfrm>
            <a:off x="5930900" y="9525000"/>
            <a:ext cx="1866900" cy="3302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r>
              <a:rPr lang="en-US" sz="1800" b="0" i="0" u="none" strike="noStrike" spc="-100" dirty="0">
                <a:solidFill>
                  <a:srgbClr val="191919"/>
                </a:solidFill>
                <a:latin typeface="NanumSquare ExtraBold"/>
              </a:rPr>
              <a:t> </a:t>
            </a:r>
            <a:r>
              <a:rPr lang="ja-JP" altLang="en-US" spc="-100" dirty="0">
                <a:solidFill>
                  <a:srgbClr val="191919"/>
                </a:solidFill>
                <a:ea typeface="NanumSquare ExtraBold"/>
              </a:rPr>
              <a:t>及び申込</a:t>
            </a:r>
            <a:endParaRPr lang="ko-KR" sz="1800" b="0" i="0" u="none" strike="noStrike" spc="-100" dirty="0">
              <a:solidFill>
                <a:srgbClr val="191919"/>
              </a:solidFill>
              <a:ea typeface="NanumSquare ExtraBold"/>
            </a:endParaRPr>
          </a:p>
        </p:txBody>
      </p:sp>
      <p:grpSp>
        <p:nvGrpSpPr>
          <p:cNvPr id="44" name="Group 44"/>
          <p:cNvGrpSpPr/>
          <p:nvPr/>
        </p:nvGrpSpPr>
        <p:grpSpPr>
          <a:xfrm>
            <a:off x="2147483647" y="2147483647"/>
            <a:ext cx="2147483647" cy="2147483647"/>
            <a:chOff x="0" y="0"/>
            <a:chExt cx="0" cy="0"/>
          </a:xfrm>
        </p:grpSpPr>
      </p:grpSp>
      <p:pic>
        <p:nvPicPr>
          <p:cNvPr id="45" name="Picture 45"/>
          <p:cNvPicPr>
            <a:picLocks noChangeAspect="1"/>
          </p:cNvPicPr>
          <p:nvPr/>
        </p:nvPicPr>
        <p:blipFill>
          <a:blip r:embed="rId12"/>
          <a:stretch>
            <a:fillRect/>
          </a:stretch>
        </p:blipFill>
        <p:spPr>
          <a:xfrm>
            <a:off x="6286500" y="6553200"/>
            <a:ext cx="1549400" cy="304800"/>
          </a:xfrm>
          <a:prstGeom prst="rect">
            <a:avLst/>
          </a:prstGeom>
        </p:spPr>
      </p:pic>
      <p:sp>
        <p:nvSpPr>
          <p:cNvPr id="46" name="TextBox 46"/>
          <p:cNvSpPr txBox="1"/>
          <p:nvPr/>
        </p:nvSpPr>
        <p:spPr>
          <a:xfrm>
            <a:off x="6438900" y="6604000"/>
            <a:ext cx="1244600" cy="228600"/>
          </a:xfrm>
          <a:prstGeom prst="rect">
            <a:avLst/>
          </a:prstGeom>
        </p:spPr>
        <p:txBody>
          <a:bodyPr lIns="0" tIns="0" rIns="0" bIns="0" rtlCol="0" anchor="t"/>
          <a:lstStyle/>
          <a:p>
            <a:pPr lvl="0" algn="ctr">
              <a:lnSpc>
                <a:spcPct val="99600"/>
              </a:lnSpc>
            </a:pPr>
            <a:r>
              <a:rPr lang="ja-JP" altLang="en-US" sz="1300" dirty="0">
                <a:solidFill>
                  <a:srgbClr val="FFFFFF"/>
                </a:solidFill>
                <a:ea typeface="NanumSquare ExtraBold"/>
              </a:rPr>
              <a:t>韓国語教室</a:t>
            </a:r>
            <a:endParaRPr lang="ko-KR" sz="1300" b="0" i="0" u="none" strike="noStrike" dirty="0">
              <a:solidFill>
                <a:srgbClr val="FFFFFF"/>
              </a:solidFill>
              <a:ea typeface="NanumSquare ExtraBold"/>
            </a:endParaRPr>
          </a:p>
        </p:txBody>
      </p:sp>
      <p:pic>
        <p:nvPicPr>
          <p:cNvPr id="47" name="Picture 47"/>
          <p:cNvPicPr>
            <a:picLocks noChangeAspect="1"/>
          </p:cNvPicPr>
          <p:nvPr/>
        </p:nvPicPr>
        <p:blipFill>
          <a:blip r:embed="rId13"/>
          <a:stretch>
            <a:fillRect/>
          </a:stretch>
        </p:blipFill>
        <p:spPr>
          <a:xfrm>
            <a:off x="6108700" y="2273300"/>
            <a:ext cx="1955801" cy="393700"/>
          </a:xfrm>
          <a:prstGeom prst="rect">
            <a:avLst/>
          </a:prstGeom>
        </p:spPr>
      </p:pic>
      <p:sp>
        <p:nvSpPr>
          <p:cNvPr id="48" name="TextBox 48"/>
          <p:cNvSpPr txBox="1"/>
          <p:nvPr/>
        </p:nvSpPr>
        <p:spPr>
          <a:xfrm>
            <a:off x="5930900" y="2260600"/>
            <a:ext cx="2298700" cy="368300"/>
          </a:xfrm>
          <a:prstGeom prst="rect">
            <a:avLst/>
          </a:prstGeom>
        </p:spPr>
        <p:txBody>
          <a:bodyPr lIns="0" tIns="0" rIns="0" bIns="0" rtlCol="0" anchor="t"/>
          <a:lstStyle/>
          <a:p>
            <a:pPr lvl="0" algn="ctr">
              <a:lnSpc>
                <a:spcPct val="99600"/>
              </a:lnSpc>
            </a:pPr>
            <a:r>
              <a:rPr lang="ja-JP" altLang="en-US" sz="1300" b="0" i="0" u="none" strike="noStrike" dirty="0">
                <a:solidFill>
                  <a:srgbClr val="FFFFFF"/>
                </a:solidFill>
                <a:ea typeface="NanumSquare ExtraBold"/>
              </a:rPr>
              <a:t>多文化家族の子供</a:t>
            </a:r>
            <a:r>
              <a:rPr lang="en-US" sz="1300" b="0" i="0" u="none" strike="noStrike" dirty="0">
                <a:solidFill>
                  <a:srgbClr val="FFFFFF"/>
                </a:solidFill>
                <a:latin typeface="NanumSquare ExtraBold"/>
              </a:rPr>
              <a:t> </a:t>
            </a:r>
          </a:p>
          <a:p>
            <a:pPr lvl="0" algn="ctr">
              <a:lnSpc>
                <a:spcPct val="99600"/>
              </a:lnSpc>
            </a:pPr>
            <a:r>
              <a:rPr lang="ja-JP" altLang="en-US" sz="1300" b="0" i="0" u="none" strike="noStrike" dirty="0">
                <a:solidFill>
                  <a:srgbClr val="FFFFFF"/>
                </a:solidFill>
                <a:latin typeface="NanumSquare ExtraBold"/>
              </a:rPr>
              <a:t>言語発達支援事業</a:t>
            </a:r>
            <a:endParaRPr lang="ko-KR" sz="1300" b="0" i="0" u="none" strike="noStrike" dirty="0">
              <a:solidFill>
                <a:srgbClr val="FFFFFF"/>
              </a:solidFill>
              <a:ea typeface="NanumSquare ExtraBold"/>
            </a:endParaRPr>
          </a:p>
        </p:txBody>
      </p:sp>
      <p:pic>
        <p:nvPicPr>
          <p:cNvPr id="49" name="Picture 49"/>
          <p:cNvPicPr>
            <a:picLocks noChangeAspect="1"/>
          </p:cNvPicPr>
          <p:nvPr/>
        </p:nvPicPr>
        <p:blipFill>
          <a:blip r:embed="rId5"/>
          <a:stretch>
            <a:fillRect/>
          </a:stretch>
        </p:blipFill>
        <p:spPr>
          <a:xfrm>
            <a:off x="1638300" y="8382000"/>
            <a:ext cx="3200400" cy="12700"/>
          </a:xfrm>
          <a:prstGeom prst="rect">
            <a:avLst/>
          </a:prstGeom>
        </p:spPr>
      </p:pic>
      <p:pic>
        <p:nvPicPr>
          <p:cNvPr id="50" name="Picture 50"/>
          <p:cNvPicPr>
            <a:picLocks noChangeAspect="1"/>
          </p:cNvPicPr>
          <p:nvPr/>
        </p:nvPicPr>
        <p:blipFill>
          <a:blip r:embed="rId6"/>
          <a:stretch>
            <a:fillRect/>
          </a:stretch>
        </p:blipFill>
        <p:spPr>
          <a:xfrm>
            <a:off x="1638300" y="9702800"/>
            <a:ext cx="3175000" cy="12700"/>
          </a:xfrm>
          <a:prstGeom prst="rect">
            <a:avLst/>
          </a:prstGeom>
        </p:spPr>
      </p:pic>
      <p:sp>
        <p:nvSpPr>
          <p:cNvPr id="51" name="TextBox 51"/>
          <p:cNvSpPr txBox="1"/>
          <p:nvPr/>
        </p:nvSpPr>
        <p:spPr>
          <a:xfrm>
            <a:off x="2095500" y="7912100"/>
            <a:ext cx="2438400" cy="4699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家族</a:t>
            </a:r>
            <a:r>
              <a:rPr lang="en-US" sz="1500" b="0" i="0" u="none" strike="noStrike" dirty="0">
                <a:solidFill>
                  <a:srgbClr val="333333"/>
                </a:solidFill>
                <a:latin typeface="NanumSquare Regular"/>
              </a:rPr>
              <a:t>/</a:t>
            </a:r>
            <a:r>
              <a:rPr lang="ja-JP" altLang="en-US" sz="1500" b="0" i="0" u="none" strike="noStrike" dirty="0">
                <a:solidFill>
                  <a:srgbClr val="333333"/>
                </a:solidFill>
                <a:latin typeface="NanumSquare Regular"/>
              </a:rPr>
              <a:t>夫婦</a:t>
            </a:r>
            <a:r>
              <a:rPr lang="en-US" sz="1500" b="0" i="0" u="none" strike="noStrike" dirty="0">
                <a:solidFill>
                  <a:srgbClr val="333333"/>
                </a:solidFill>
                <a:latin typeface="NanumSquare Regular"/>
              </a:rPr>
              <a:t>/</a:t>
            </a:r>
            <a:r>
              <a:rPr lang="ja-JP" altLang="en-US" sz="1500" dirty="0">
                <a:solidFill>
                  <a:srgbClr val="333333"/>
                </a:solidFill>
                <a:latin typeface="NanumSquare Regular"/>
                <a:ea typeface="NanumSquare Regular"/>
              </a:rPr>
              <a:t>個人の問題解決を希望されるどなたでも</a:t>
            </a:r>
            <a:endParaRPr lang="ko-KR" sz="1500" b="0" i="0" u="none" strike="noStrike" dirty="0">
              <a:solidFill>
                <a:srgbClr val="333333"/>
              </a:solidFill>
              <a:ea typeface="NanumSquare Regular"/>
            </a:endParaRPr>
          </a:p>
        </p:txBody>
      </p:sp>
      <p:pic>
        <p:nvPicPr>
          <p:cNvPr id="52" name="Picture 52"/>
          <p:cNvPicPr>
            <a:picLocks noChangeAspect="1"/>
          </p:cNvPicPr>
          <p:nvPr/>
        </p:nvPicPr>
        <p:blipFill>
          <a:blip r:embed="rId5"/>
          <a:stretch>
            <a:fillRect/>
          </a:stretch>
        </p:blipFill>
        <p:spPr>
          <a:xfrm>
            <a:off x="1562100" y="4165600"/>
            <a:ext cx="3200400" cy="12700"/>
          </a:xfrm>
          <a:prstGeom prst="rect">
            <a:avLst/>
          </a:prstGeom>
        </p:spPr>
      </p:pic>
      <p:pic>
        <p:nvPicPr>
          <p:cNvPr id="53" name="Picture 53"/>
          <p:cNvPicPr>
            <a:picLocks noChangeAspect="1"/>
          </p:cNvPicPr>
          <p:nvPr/>
        </p:nvPicPr>
        <p:blipFill>
          <a:blip r:embed="rId6"/>
          <a:stretch>
            <a:fillRect/>
          </a:stretch>
        </p:blipFill>
        <p:spPr>
          <a:xfrm>
            <a:off x="1562100" y="5054600"/>
            <a:ext cx="3175000" cy="12700"/>
          </a:xfrm>
          <a:prstGeom prst="rect">
            <a:avLst/>
          </a:prstGeom>
        </p:spPr>
      </p:pic>
      <p:sp>
        <p:nvSpPr>
          <p:cNvPr id="54" name="TextBox 54"/>
          <p:cNvSpPr txBox="1"/>
          <p:nvPr/>
        </p:nvSpPr>
        <p:spPr>
          <a:xfrm>
            <a:off x="2095500" y="3683000"/>
            <a:ext cx="2641600" cy="4699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多文化家族</a:t>
            </a:r>
            <a:r>
              <a:rPr lang="en-US" sz="1500" b="0" i="0" u="none" strike="noStrike" dirty="0">
                <a:solidFill>
                  <a:srgbClr val="333333"/>
                </a:solidFill>
                <a:latin typeface="NanumSquare Regular"/>
              </a:rPr>
              <a:t>, </a:t>
            </a:r>
            <a:r>
              <a:rPr lang="ja-JP" altLang="en-US" sz="1500" b="0" i="0" u="none" strike="noStrike" dirty="0">
                <a:solidFill>
                  <a:srgbClr val="333333"/>
                </a:solidFill>
                <a:latin typeface="NanumSquare Regular"/>
              </a:rPr>
              <a:t>外国人</a:t>
            </a:r>
            <a:r>
              <a:rPr lang="en-US" sz="1500" b="0" i="0" u="none" strike="noStrike" dirty="0">
                <a:solidFill>
                  <a:srgbClr val="333333"/>
                </a:solidFill>
                <a:latin typeface="NanumSquare Regular"/>
              </a:rPr>
              <a:t>, </a:t>
            </a:r>
            <a:r>
              <a:rPr lang="ja-JP" altLang="en-US" sz="1500" b="0" i="0" u="none" strike="noStrike" dirty="0">
                <a:solidFill>
                  <a:srgbClr val="333333"/>
                </a:solidFill>
                <a:latin typeface="NanumSquare Regular"/>
              </a:rPr>
              <a:t>難民家族</a:t>
            </a:r>
            <a:r>
              <a:rPr lang="en-US" sz="1500" b="0" i="0" u="none" strike="noStrike" dirty="0">
                <a:solidFill>
                  <a:srgbClr val="333333"/>
                </a:solidFill>
                <a:latin typeface="NanumSquare Regular"/>
              </a:rPr>
              <a:t>, </a:t>
            </a:r>
            <a:r>
              <a:rPr lang="ja-JP" altLang="en-US" sz="1500" dirty="0">
                <a:solidFill>
                  <a:srgbClr val="333333"/>
                </a:solidFill>
                <a:latin typeface="NanumSquare Regular"/>
              </a:rPr>
              <a:t>関連機関など</a:t>
            </a:r>
            <a:endParaRPr lang="ko-KR" sz="1500" b="0" i="0" u="none" strike="noStrike" dirty="0">
              <a:solidFill>
                <a:srgbClr val="333333"/>
              </a:solidFill>
              <a:ea typeface="NanumSquare Regular"/>
            </a:endParaRPr>
          </a:p>
        </p:txBody>
      </p:sp>
      <p:grpSp>
        <p:nvGrpSpPr>
          <p:cNvPr id="55" name="Group 55"/>
          <p:cNvGrpSpPr/>
          <p:nvPr/>
        </p:nvGrpSpPr>
        <p:grpSpPr>
          <a:xfrm>
            <a:off x="2147483647" y="2147483647"/>
            <a:ext cx="2147483647" cy="2147483647"/>
            <a:chOff x="0" y="0"/>
            <a:chExt cx="0" cy="0"/>
          </a:xfrm>
        </p:grpSpPr>
      </p:grpSp>
      <p:grpSp>
        <p:nvGrpSpPr>
          <p:cNvPr id="56" name="Group 56"/>
          <p:cNvGrpSpPr/>
          <p:nvPr/>
        </p:nvGrpSpPr>
        <p:grpSpPr>
          <a:xfrm>
            <a:off x="2147483647" y="2147483647"/>
            <a:ext cx="2147483647" cy="2147483647"/>
            <a:chOff x="0" y="0"/>
            <a:chExt cx="0" cy="0"/>
          </a:xfrm>
        </p:grpSpPr>
      </p:grpSp>
      <p:pic>
        <p:nvPicPr>
          <p:cNvPr id="57" name="Picture 57"/>
          <p:cNvPicPr>
            <a:picLocks noChangeAspect="1"/>
          </p:cNvPicPr>
          <p:nvPr/>
        </p:nvPicPr>
        <p:blipFill>
          <a:blip r:embed="rId7"/>
          <a:stretch>
            <a:fillRect/>
          </a:stretch>
        </p:blipFill>
        <p:spPr>
          <a:xfrm>
            <a:off x="1625600" y="3302000"/>
            <a:ext cx="368300" cy="368300"/>
          </a:xfrm>
          <a:prstGeom prst="rect">
            <a:avLst/>
          </a:prstGeom>
        </p:spPr>
      </p:pic>
      <p:pic>
        <p:nvPicPr>
          <p:cNvPr id="58" name="Picture 58"/>
          <p:cNvPicPr>
            <a:picLocks noChangeAspect="1"/>
          </p:cNvPicPr>
          <p:nvPr/>
        </p:nvPicPr>
        <p:blipFill>
          <a:blip r:embed="rId8"/>
          <a:stretch>
            <a:fillRect/>
          </a:stretch>
        </p:blipFill>
        <p:spPr>
          <a:xfrm>
            <a:off x="1714500" y="3378200"/>
            <a:ext cx="177800" cy="203200"/>
          </a:xfrm>
          <a:prstGeom prst="rect">
            <a:avLst/>
          </a:prstGeom>
        </p:spPr>
      </p:pic>
      <p:sp>
        <p:nvSpPr>
          <p:cNvPr id="59" name="TextBox 59"/>
          <p:cNvSpPr txBox="1"/>
          <p:nvPr/>
        </p:nvSpPr>
        <p:spPr>
          <a:xfrm>
            <a:off x="2070100" y="3327400"/>
            <a:ext cx="1409700" cy="330200"/>
          </a:xfrm>
          <a:prstGeom prst="rect">
            <a:avLst/>
          </a:prstGeom>
        </p:spPr>
        <p:txBody>
          <a:bodyPr lIns="0" tIns="0" rIns="0" bIns="0" rtlCol="0" anchor="t"/>
          <a:lstStyle/>
          <a:p>
            <a:pPr lvl="0" algn="l">
              <a:lnSpc>
                <a:spcPct val="99600"/>
              </a:lnSpc>
            </a:pPr>
            <a:r>
              <a:rPr lang="ja-JP" altLang="en-US" sz="1800" b="0" i="0" u="none" strike="noStrike" spc="-100" dirty="0">
                <a:solidFill>
                  <a:srgbClr val="191919"/>
                </a:solidFill>
                <a:ea typeface="NanumSquare ExtraBold"/>
              </a:rPr>
              <a:t>実施対象</a:t>
            </a:r>
            <a:endParaRPr lang="ko-KR" sz="1800" b="0" i="0" u="none" strike="noStrike" spc="-100" dirty="0">
              <a:solidFill>
                <a:srgbClr val="191919"/>
              </a:solidFill>
              <a:ea typeface="NanumSquare ExtraBold"/>
            </a:endParaRPr>
          </a:p>
        </p:txBody>
      </p:sp>
      <p:sp>
        <p:nvSpPr>
          <p:cNvPr id="60" name="TextBox 60"/>
          <p:cNvSpPr txBox="1"/>
          <p:nvPr/>
        </p:nvSpPr>
        <p:spPr>
          <a:xfrm>
            <a:off x="2095500" y="4673600"/>
            <a:ext cx="2222500" cy="2540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通訳</a:t>
            </a:r>
            <a:r>
              <a:rPr lang="en-US" sz="1500" b="0" i="0" u="none" strike="noStrike" dirty="0">
                <a:solidFill>
                  <a:srgbClr val="333333"/>
                </a:solidFill>
                <a:latin typeface="NanumSquare Regular"/>
              </a:rPr>
              <a:t>, </a:t>
            </a:r>
            <a:r>
              <a:rPr lang="ja-JP" altLang="en-US" sz="1500" b="0" i="0" u="none" strike="noStrike" dirty="0">
                <a:solidFill>
                  <a:srgbClr val="333333"/>
                </a:solidFill>
                <a:latin typeface="NanumSquare Regular"/>
              </a:rPr>
              <a:t>翻訳</a:t>
            </a:r>
            <a:r>
              <a:rPr lang="en-US" sz="1500" b="0" i="0" u="none" strike="noStrike" dirty="0">
                <a:solidFill>
                  <a:srgbClr val="333333"/>
                </a:solidFill>
                <a:latin typeface="NanumSquare Regular"/>
              </a:rPr>
              <a:t>, </a:t>
            </a:r>
            <a:r>
              <a:rPr lang="ja-JP" altLang="en-US" sz="1500" b="0" i="0" u="none" strike="noStrike" dirty="0">
                <a:solidFill>
                  <a:srgbClr val="333333"/>
                </a:solidFill>
                <a:latin typeface="NanumSquare Regular"/>
              </a:rPr>
              <a:t>情報提供</a:t>
            </a:r>
            <a:endParaRPr lang="ko-KR" sz="1500" b="0" i="0" u="none" strike="noStrike" dirty="0">
              <a:solidFill>
                <a:srgbClr val="333333"/>
              </a:solidFill>
              <a:ea typeface="NanumSquare Regular"/>
            </a:endParaRPr>
          </a:p>
        </p:txBody>
      </p:sp>
      <p:grpSp>
        <p:nvGrpSpPr>
          <p:cNvPr id="61" name="Group 61"/>
          <p:cNvGrpSpPr/>
          <p:nvPr/>
        </p:nvGrpSpPr>
        <p:grpSpPr>
          <a:xfrm>
            <a:off x="2147483647" y="2147483647"/>
            <a:ext cx="2147483647" cy="2147483647"/>
            <a:chOff x="0" y="0"/>
            <a:chExt cx="0" cy="0"/>
          </a:xfrm>
        </p:grpSpPr>
      </p:grpSp>
      <p:grpSp>
        <p:nvGrpSpPr>
          <p:cNvPr id="62" name="Group 62"/>
          <p:cNvGrpSpPr/>
          <p:nvPr/>
        </p:nvGrpSpPr>
        <p:grpSpPr>
          <a:xfrm>
            <a:off x="2147483647" y="2147483647"/>
            <a:ext cx="2147483647" cy="2147483647"/>
            <a:chOff x="0" y="0"/>
            <a:chExt cx="0" cy="0"/>
          </a:xfrm>
        </p:grpSpPr>
      </p:grpSp>
      <p:pic>
        <p:nvPicPr>
          <p:cNvPr id="63" name="Picture 63"/>
          <p:cNvPicPr>
            <a:picLocks noChangeAspect="1"/>
          </p:cNvPicPr>
          <p:nvPr/>
        </p:nvPicPr>
        <p:blipFill>
          <a:blip r:embed="rId9"/>
          <a:stretch>
            <a:fillRect/>
          </a:stretch>
        </p:blipFill>
        <p:spPr>
          <a:xfrm>
            <a:off x="1625600" y="4229100"/>
            <a:ext cx="368300" cy="368300"/>
          </a:xfrm>
          <a:prstGeom prst="rect">
            <a:avLst/>
          </a:prstGeom>
        </p:spPr>
      </p:pic>
      <p:pic>
        <p:nvPicPr>
          <p:cNvPr id="64" name="Picture 64"/>
          <p:cNvPicPr>
            <a:picLocks noChangeAspect="1"/>
          </p:cNvPicPr>
          <p:nvPr/>
        </p:nvPicPr>
        <p:blipFill>
          <a:blip r:embed="rId10"/>
          <a:stretch>
            <a:fillRect/>
          </a:stretch>
        </p:blipFill>
        <p:spPr>
          <a:xfrm>
            <a:off x="1714500" y="4305300"/>
            <a:ext cx="228600" cy="228600"/>
          </a:xfrm>
          <a:prstGeom prst="rect">
            <a:avLst/>
          </a:prstGeom>
        </p:spPr>
      </p:pic>
      <p:sp>
        <p:nvSpPr>
          <p:cNvPr id="65" name="TextBox 65"/>
          <p:cNvSpPr txBox="1"/>
          <p:nvPr/>
        </p:nvSpPr>
        <p:spPr>
          <a:xfrm>
            <a:off x="2070100" y="42545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66" name="TextBox 66"/>
          <p:cNvSpPr txBox="1"/>
          <p:nvPr/>
        </p:nvSpPr>
        <p:spPr>
          <a:xfrm>
            <a:off x="2095500" y="5575300"/>
            <a:ext cx="2501900" cy="469900"/>
          </a:xfrm>
          <a:prstGeom prst="rect">
            <a:avLst/>
          </a:prstGeom>
        </p:spPr>
        <p:txBody>
          <a:bodyPr lIns="0" tIns="0" rIns="0" bIns="0" rtlCol="0" anchor="t"/>
          <a:lstStyle/>
          <a:p>
            <a:pPr lvl="0" algn="l">
              <a:lnSpc>
                <a:spcPct val="99600"/>
              </a:lnSpc>
            </a:pPr>
            <a:r>
              <a:rPr lang="en-US" sz="1500" b="0" i="0" u="none" strike="noStrike" dirty="0">
                <a:solidFill>
                  <a:srgbClr val="333333"/>
                </a:solidFill>
                <a:latin typeface="NanumSquare Regular"/>
              </a:rPr>
              <a:t>070-7436-2012 (</a:t>
            </a:r>
            <a:r>
              <a:rPr lang="ja-JP" altLang="en-US" sz="1500" b="0" i="0" u="none" strike="noStrike" dirty="0">
                <a:solidFill>
                  <a:srgbClr val="333333"/>
                </a:solidFill>
                <a:latin typeface="NanumSquare Regular"/>
              </a:rPr>
              <a:t>金ﾕﾅ</a:t>
            </a:r>
            <a:r>
              <a:rPr lang="en-US" sz="1500" b="0" i="0" u="none" strike="noStrike" dirty="0">
                <a:solidFill>
                  <a:srgbClr val="333333"/>
                </a:solidFill>
                <a:latin typeface="NanumSquare Regular"/>
              </a:rPr>
              <a:t>)</a:t>
            </a:r>
            <a:br>
              <a:rPr lang="en-US" sz="1500" b="0" i="0" u="none" strike="noStrike" dirty="0">
                <a:solidFill>
                  <a:srgbClr val="333333"/>
                </a:solidFill>
                <a:latin typeface="NanumSquare Regular"/>
              </a:rPr>
            </a:br>
            <a:r>
              <a:rPr lang="en-US" sz="1500" b="0" i="0" u="none" strike="noStrike" dirty="0">
                <a:solidFill>
                  <a:srgbClr val="333333"/>
                </a:solidFill>
                <a:latin typeface="NanumSquare Regular"/>
              </a:rPr>
              <a:t>(</a:t>
            </a:r>
            <a:r>
              <a:rPr lang="ja-JP" altLang="en-US" sz="1500" dirty="0">
                <a:solidFill>
                  <a:srgbClr val="333333"/>
                </a:solidFill>
                <a:latin typeface="NanumSquare Regular"/>
                <a:ea typeface="NanumSquare Regular"/>
              </a:rPr>
              <a:t>電話</a:t>
            </a:r>
            <a:r>
              <a:rPr lang="en-US" sz="1500" b="0" i="0" u="none" strike="noStrike" dirty="0">
                <a:solidFill>
                  <a:srgbClr val="333333"/>
                </a:solidFill>
                <a:latin typeface="NanumSquare Regular"/>
              </a:rPr>
              <a:t>, </a:t>
            </a:r>
            <a:r>
              <a:rPr lang="ja-JP" altLang="en-US" sz="1500" b="0" i="0" u="none" strike="noStrike" dirty="0">
                <a:solidFill>
                  <a:srgbClr val="333333"/>
                </a:solidFill>
                <a:latin typeface="NanumSquare Regular"/>
              </a:rPr>
              <a:t>来訪</a:t>
            </a:r>
            <a:r>
              <a:rPr lang="en-US" sz="1500" b="0" i="0" u="none" strike="noStrike" dirty="0">
                <a:solidFill>
                  <a:srgbClr val="333333"/>
                </a:solidFill>
                <a:latin typeface="NanumSquare Regular"/>
              </a:rPr>
              <a:t>, </a:t>
            </a:r>
            <a:r>
              <a:rPr lang="ja-JP" altLang="en-US" sz="1500" b="0" i="0" u="none" strike="noStrike" dirty="0">
                <a:solidFill>
                  <a:srgbClr val="333333"/>
                </a:solidFill>
                <a:latin typeface="NanumSquare Regular"/>
              </a:rPr>
              <a:t>Ｅﾒｰﾙ</a:t>
            </a:r>
            <a:r>
              <a:rPr lang="en-US" sz="1500" b="0" i="0" u="none" strike="noStrike" dirty="0">
                <a:solidFill>
                  <a:srgbClr val="333333"/>
                </a:solidFill>
                <a:latin typeface="NanumSquare Regular"/>
              </a:rPr>
              <a:t>)</a:t>
            </a:r>
          </a:p>
        </p:txBody>
      </p:sp>
      <p:grpSp>
        <p:nvGrpSpPr>
          <p:cNvPr id="67" name="Group 67"/>
          <p:cNvGrpSpPr/>
          <p:nvPr/>
        </p:nvGrpSpPr>
        <p:grpSpPr>
          <a:xfrm>
            <a:off x="2147483647" y="2147483647"/>
            <a:ext cx="2147483647" cy="2147483647"/>
            <a:chOff x="0" y="0"/>
            <a:chExt cx="0" cy="0"/>
          </a:xfrm>
        </p:grpSpPr>
      </p:grpSp>
      <p:grpSp>
        <p:nvGrpSpPr>
          <p:cNvPr id="68" name="Group 68"/>
          <p:cNvGrpSpPr/>
          <p:nvPr/>
        </p:nvGrpSpPr>
        <p:grpSpPr>
          <a:xfrm>
            <a:off x="2147483647" y="2147483647"/>
            <a:ext cx="2147483647" cy="2147483647"/>
            <a:chOff x="0" y="0"/>
            <a:chExt cx="0" cy="0"/>
          </a:xfrm>
        </p:grpSpPr>
      </p:grpSp>
      <p:pic>
        <p:nvPicPr>
          <p:cNvPr id="69" name="Picture 69"/>
          <p:cNvPicPr>
            <a:picLocks noChangeAspect="1"/>
          </p:cNvPicPr>
          <p:nvPr/>
        </p:nvPicPr>
        <p:blipFill>
          <a:blip r:embed="rId7"/>
          <a:stretch>
            <a:fillRect/>
          </a:stretch>
        </p:blipFill>
        <p:spPr>
          <a:xfrm>
            <a:off x="1625600" y="5130800"/>
            <a:ext cx="368300" cy="368300"/>
          </a:xfrm>
          <a:prstGeom prst="rect">
            <a:avLst/>
          </a:prstGeom>
        </p:spPr>
      </p:pic>
      <p:pic>
        <p:nvPicPr>
          <p:cNvPr id="70" name="Picture 70"/>
          <p:cNvPicPr>
            <a:picLocks noChangeAspect="1"/>
          </p:cNvPicPr>
          <p:nvPr/>
        </p:nvPicPr>
        <p:blipFill>
          <a:blip r:embed="rId11"/>
          <a:stretch>
            <a:fillRect/>
          </a:stretch>
        </p:blipFill>
        <p:spPr>
          <a:xfrm>
            <a:off x="1701800" y="5194300"/>
            <a:ext cx="215900" cy="228600"/>
          </a:xfrm>
          <a:prstGeom prst="rect">
            <a:avLst/>
          </a:prstGeom>
        </p:spPr>
      </p:pic>
      <p:sp>
        <p:nvSpPr>
          <p:cNvPr id="71" name="TextBox 71"/>
          <p:cNvSpPr txBox="1"/>
          <p:nvPr/>
        </p:nvSpPr>
        <p:spPr>
          <a:xfrm>
            <a:off x="2070100" y="5181600"/>
            <a:ext cx="1930400" cy="3302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お問合せ及び申込</a:t>
            </a:r>
            <a:endParaRPr lang="ko-KR" sz="1800" b="0" i="0" u="none" strike="noStrike" spc="-100" dirty="0">
              <a:solidFill>
                <a:srgbClr val="191919"/>
              </a:solidFill>
              <a:ea typeface="NanumSquare ExtraBold"/>
            </a:endParaRPr>
          </a:p>
        </p:txBody>
      </p:sp>
      <p:pic>
        <p:nvPicPr>
          <p:cNvPr id="72" name="Picture 72"/>
          <p:cNvPicPr>
            <a:picLocks noChangeAspect="1"/>
          </p:cNvPicPr>
          <p:nvPr/>
        </p:nvPicPr>
        <p:blipFill>
          <a:blip r:embed="rId12"/>
          <a:stretch>
            <a:fillRect/>
          </a:stretch>
        </p:blipFill>
        <p:spPr>
          <a:xfrm>
            <a:off x="2501900" y="6540500"/>
            <a:ext cx="1549400" cy="304800"/>
          </a:xfrm>
          <a:prstGeom prst="rect">
            <a:avLst/>
          </a:prstGeom>
        </p:spPr>
      </p:pic>
      <p:sp>
        <p:nvSpPr>
          <p:cNvPr id="73" name="TextBox 73"/>
          <p:cNvSpPr txBox="1"/>
          <p:nvPr/>
        </p:nvSpPr>
        <p:spPr>
          <a:xfrm>
            <a:off x="2933700" y="6591300"/>
            <a:ext cx="685800" cy="228600"/>
          </a:xfrm>
          <a:prstGeom prst="rect">
            <a:avLst/>
          </a:prstGeom>
        </p:spPr>
        <p:txBody>
          <a:bodyPr lIns="0" tIns="0" rIns="0" bIns="0" rtlCol="0" anchor="t"/>
          <a:lstStyle/>
          <a:p>
            <a:pPr lvl="0" algn="ctr">
              <a:lnSpc>
                <a:spcPct val="99600"/>
              </a:lnSpc>
            </a:pPr>
            <a:r>
              <a:rPr lang="ja-JP" altLang="en-US" sz="1300" b="0" i="0" u="none" strike="noStrike" dirty="0">
                <a:solidFill>
                  <a:srgbClr val="FFFFFF"/>
                </a:solidFill>
                <a:ea typeface="NanumSquare ExtraBold"/>
              </a:rPr>
              <a:t>家族相談</a:t>
            </a:r>
            <a:endParaRPr lang="ko-KR" sz="1300" b="0" i="0" u="none" strike="noStrike" dirty="0">
              <a:solidFill>
                <a:srgbClr val="FFFFFF"/>
              </a:solidFill>
              <a:ea typeface="NanumSquare ExtraBold"/>
            </a:endParaRPr>
          </a:p>
        </p:txBody>
      </p:sp>
      <p:pic>
        <p:nvPicPr>
          <p:cNvPr id="74" name="Picture 74"/>
          <p:cNvPicPr>
            <a:picLocks noChangeAspect="1"/>
          </p:cNvPicPr>
          <p:nvPr/>
        </p:nvPicPr>
        <p:blipFill>
          <a:blip r:embed="rId14"/>
          <a:stretch>
            <a:fillRect/>
          </a:stretch>
        </p:blipFill>
        <p:spPr>
          <a:xfrm>
            <a:off x="2324100" y="2247900"/>
            <a:ext cx="1879600" cy="419100"/>
          </a:xfrm>
          <a:prstGeom prst="rect">
            <a:avLst/>
          </a:prstGeom>
        </p:spPr>
      </p:pic>
      <p:sp>
        <p:nvSpPr>
          <p:cNvPr id="75" name="TextBox 75"/>
          <p:cNvSpPr txBox="1"/>
          <p:nvPr/>
        </p:nvSpPr>
        <p:spPr>
          <a:xfrm>
            <a:off x="2324100" y="2273300"/>
            <a:ext cx="1930399" cy="330200"/>
          </a:xfrm>
          <a:prstGeom prst="rect">
            <a:avLst/>
          </a:prstGeom>
        </p:spPr>
        <p:txBody>
          <a:bodyPr lIns="0" tIns="0" rIns="0" bIns="0" rtlCol="0" anchor="t"/>
          <a:lstStyle/>
          <a:p>
            <a:pPr lvl="0" algn="ctr">
              <a:lnSpc>
                <a:spcPct val="99600"/>
              </a:lnSpc>
            </a:pPr>
            <a:r>
              <a:rPr lang="ja-JP" altLang="en-US" sz="1300" dirty="0">
                <a:solidFill>
                  <a:srgbClr val="FFFFFF"/>
                </a:solidFill>
                <a:ea typeface="NanumSquare ExtraBold"/>
              </a:rPr>
              <a:t>結婚移民者</a:t>
            </a:r>
            <a:endParaRPr lang="en-US" altLang="ja-JP" sz="1300" dirty="0">
              <a:solidFill>
                <a:srgbClr val="FFFFFF"/>
              </a:solidFill>
              <a:ea typeface="NanumSquare ExtraBold"/>
            </a:endParaRPr>
          </a:p>
          <a:p>
            <a:pPr lvl="0" algn="ctr">
              <a:lnSpc>
                <a:spcPct val="99600"/>
              </a:lnSpc>
            </a:pPr>
            <a:r>
              <a:rPr lang="ja-JP" altLang="en-US" sz="1300" dirty="0">
                <a:solidFill>
                  <a:srgbClr val="FFFFFF"/>
                </a:solidFill>
                <a:ea typeface="NanumSquare ExtraBold"/>
              </a:rPr>
              <a:t>通訳翻訳ｻｰﾋﾞｽ支援</a:t>
            </a:r>
            <a:endParaRPr lang="ko-KR" sz="1300" b="0" i="0" u="none" strike="noStrike" dirty="0">
              <a:solidFill>
                <a:srgbClr val="FFFFFF"/>
              </a:solidFill>
              <a:ea typeface="NanumSquare ExtraBold"/>
            </a:endParaRPr>
          </a:p>
        </p:txBody>
      </p:sp>
      <p:grpSp>
        <p:nvGrpSpPr>
          <p:cNvPr id="76" name="Group 76"/>
          <p:cNvGrpSpPr/>
          <p:nvPr/>
        </p:nvGrpSpPr>
        <p:grpSpPr>
          <a:xfrm>
            <a:off x="2147483647" y="2147483647"/>
            <a:ext cx="2147483647" cy="2147483647"/>
            <a:chOff x="0" y="0"/>
            <a:chExt cx="0" cy="0"/>
          </a:xfrm>
        </p:grpSpPr>
      </p:grpSp>
      <p:grpSp>
        <p:nvGrpSpPr>
          <p:cNvPr id="77" name="Group 77"/>
          <p:cNvGrpSpPr/>
          <p:nvPr/>
        </p:nvGrpSpPr>
        <p:grpSpPr>
          <a:xfrm>
            <a:off x="2147483647" y="2147483647"/>
            <a:ext cx="2147483647" cy="2147483647"/>
            <a:chOff x="0" y="0"/>
            <a:chExt cx="0" cy="0"/>
          </a:xfrm>
        </p:grpSpPr>
      </p:grpSp>
      <p:pic>
        <p:nvPicPr>
          <p:cNvPr id="78" name="Picture 78"/>
          <p:cNvPicPr>
            <a:picLocks noChangeAspect="1"/>
          </p:cNvPicPr>
          <p:nvPr/>
        </p:nvPicPr>
        <p:blipFill>
          <a:blip r:embed="rId7"/>
          <a:stretch>
            <a:fillRect/>
          </a:stretch>
        </p:blipFill>
        <p:spPr>
          <a:xfrm>
            <a:off x="1625600" y="7505700"/>
            <a:ext cx="368300" cy="368300"/>
          </a:xfrm>
          <a:prstGeom prst="rect">
            <a:avLst/>
          </a:prstGeom>
        </p:spPr>
      </p:pic>
      <p:pic>
        <p:nvPicPr>
          <p:cNvPr id="79" name="Picture 79"/>
          <p:cNvPicPr>
            <a:picLocks noChangeAspect="1"/>
          </p:cNvPicPr>
          <p:nvPr/>
        </p:nvPicPr>
        <p:blipFill>
          <a:blip r:embed="rId8"/>
          <a:stretch>
            <a:fillRect/>
          </a:stretch>
        </p:blipFill>
        <p:spPr>
          <a:xfrm>
            <a:off x="1714500" y="7581900"/>
            <a:ext cx="177800" cy="203200"/>
          </a:xfrm>
          <a:prstGeom prst="rect">
            <a:avLst/>
          </a:prstGeom>
        </p:spPr>
      </p:pic>
      <p:sp>
        <p:nvSpPr>
          <p:cNvPr id="80" name="TextBox 80"/>
          <p:cNvSpPr txBox="1"/>
          <p:nvPr/>
        </p:nvSpPr>
        <p:spPr>
          <a:xfrm>
            <a:off x="2070100" y="7531100"/>
            <a:ext cx="1409700" cy="3302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実施対象</a:t>
            </a:r>
            <a:endParaRPr lang="ko-KR" altLang="ko-KR" spc="-100" dirty="0">
              <a:solidFill>
                <a:srgbClr val="191919"/>
              </a:solidFill>
              <a:ea typeface="NanumSquare ExtraBold"/>
            </a:endParaRPr>
          </a:p>
        </p:txBody>
      </p:sp>
      <p:sp>
        <p:nvSpPr>
          <p:cNvPr id="81" name="TextBox 81"/>
          <p:cNvSpPr txBox="1"/>
          <p:nvPr/>
        </p:nvSpPr>
        <p:spPr>
          <a:xfrm>
            <a:off x="2095500" y="8775700"/>
            <a:ext cx="2222500" cy="927100"/>
          </a:xfrm>
          <a:prstGeom prst="rect">
            <a:avLst/>
          </a:prstGeom>
        </p:spPr>
        <p:txBody>
          <a:bodyPr lIns="0" tIns="0" rIns="0" bIns="0" rtlCol="0" anchor="t"/>
          <a:lstStyle/>
          <a:p>
            <a:pPr lvl="0" algn="l">
              <a:lnSpc>
                <a:spcPct val="99600"/>
              </a:lnSpc>
            </a:pPr>
            <a:r>
              <a:rPr lang="ja-JP" altLang="en-US" sz="1500" dirty="0">
                <a:solidFill>
                  <a:srgbClr val="333333"/>
                </a:solidFill>
                <a:ea typeface="NanumSquare Regular"/>
              </a:rPr>
              <a:t>個人及び家族の情緒回復のため個人</a:t>
            </a:r>
            <a:r>
              <a:rPr lang="en-US" sz="1500" b="0" i="0" u="none" strike="noStrike" dirty="0">
                <a:solidFill>
                  <a:srgbClr val="333333"/>
                </a:solidFill>
                <a:latin typeface="NanumSquare Regular"/>
              </a:rPr>
              <a:t>, </a:t>
            </a:r>
            <a:r>
              <a:rPr lang="ja-JP" altLang="en-US" sz="1500" b="0" i="0" u="none" strike="noStrike" dirty="0">
                <a:solidFill>
                  <a:srgbClr val="333333"/>
                </a:solidFill>
                <a:latin typeface="NanumSquare Regular"/>
              </a:rPr>
              <a:t>夫婦</a:t>
            </a:r>
            <a:r>
              <a:rPr lang="en-US" sz="1500" b="0" i="0" u="none" strike="noStrike" dirty="0">
                <a:solidFill>
                  <a:srgbClr val="333333"/>
                </a:solidFill>
                <a:latin typeface="NanumSquare Regular"/>
              </a:rPr>
              <a:t>(</a:t>
            </a:r>
            <a:r>
              <a:rPr lang="ja-JP" altLang="en-US" sz="1500" b="0" i="0" u="none" strike="noStrike" dirty="0">
                <a:solidFill>
                  <a:srgbClr val="333333"/>
                </a:solidFill>
                <a:latin typeface="NanumSquare Regular"/>
              </a:rPr>
              <a:t>家族</a:t>
            </a:r>
            <a:r>
              <a:rPr lang="en-US" sz="1500" b="0" i="0" u="none" strike="noStrike" dirty="0">
                <a:solidFill>
                  <a:srgbClr val="333333"/>
                </a:solidFill>
                <a:latin typeface="NanumSquare Regular"/>
              </a:rPr>
              <a:t>), </a:t>
            </a:r>
          </a:p>
          <a:p>
            <a:pPr lvl="0" algn="l">
              <a:lnSpc>
                <a:spcPct val="99600"/>
              </a:lnSpc>
            </a:pPr>
            <a:r>
              <a:rPr lang="ja-JP" altLang="en-US" sz="1500" dirty="0">
                <a:solidFill>
                  <a:srgbClr val="333333"/>
                </a:solidFill>
                <a:ea typeface="NanumSquare Regular"/>
              </a:rPr>
              <a:t>父母</a:t>
            </a:r>
            <a:r>
              <a:rPr lang="en-US" sz="1500" b="0" i="0" u="none" strike="noStrike" dirty="0">
                <a:solidFill>
                  <a:srgbClr val="333333"/>
                </a:solidFill>
                <a:latin typeface="NanumSquare Regular"/>
              </a:rPr>
              <a:t>-</a:t>
            </a:r>
            <a:r>
              <a:rPr lang="ja-JP" altLang="en-US" sz="1500" b="0" i="0" u="none" strike="noStrike" dirty="0">
                <a:solidFill>
                  <a:srgbClr val="333333"/>
                </a:solidFill>
                <a:latin typeface="NanumSquare Regular"/>
              </a:rPr>
              <a:t>子供相談を支援</a:t>
            </a:r>
            <a:endParaRPr lang="ko-KR" sz="1500" b="0" i="0" u="none" strike="noStrike" dirty="0">
              <a:solidFill>
                <a:srgbClr val="333333"/>
              </a:solidFill>
              <a:ea typeface="NanumSquare Regular"/>
            </a:endParaRPr>
          </a:p>
          <a:p>
            <a:pPr lvl="0" algn="l">
              <a:lnSpc>
                <a:spcPct val="99600"/>
              </a:lnSpc>
            </a:pPr>
            <a:r>
              <a:rPr lang="en-US" sz="1500" b="0" i="0" u="none" strike="noStrike" dirty="0">
                <a:solidFill>
                  <a:srgbClr val="333333"/>
                </a:solidFill>
                <a:latin typeface="NanumSquare Regular"/>
              </a:rPr>
              <a:t>(</a:t>
            </a:r>
            <a:r>
              <a:rPr lang="ja-JP" altLang="en-US" sz="1500" b="0" i="0" u="none" strike="noStrike" dirty="0">
                <a:solidFill>
                  <a:srgbClr val="333333"/>
                </a:solidFill>
                <a:latin typeface="NanumSquare Regular"/>
              </a:rPr>
              <a:t>対面相談のみ可能</a:t>
            </a:r>
            <a:r>
              <a:rPr lang="en-US" sz="1500" b="0" i="0" u="none" strike="noStrike" dirty="0">
                <a:solidFill>
                  <a:srgbClr val="333333"/>
                </a:solidFill>
                <a:latin typeface="NanumSquare Regular"/>
              </a:rPr>
              <a:t>)</a:t>
            </a:r>
          </a:p>
        </p:txBody>
      </p:sp>
      <p:grpSp>
        <p:nvGrpSpPr>
          <p:cNvPr id="82" name="Group 82"/>
          <p:cNvGrpSpPr/>
          <p:nvPr/>
        </p:nvGrpSpPr>
        <p:grpSpPr>
          <a:xfrm>
            <a:off x="2147483647" y="2147483647"/>
            <a:ext cx="2147483647" cy="2147483647"/>
            <a:chOff x="0" y="0"/>
            <a:chExt cx="0" cy="0"/>
          </a:xfrm>
        </p:grpSpPr>
      </p:grpSp>
      <p:grpSp>
        <p:nvGrpSpPr>
          <p:cNvPr id="83" name="Group 83"/>
          <p:cNvGrpSpPr/>
          <p:nvPr/>
        </p:nvGrpSpPr>
        <p:grpSpPr>
          <a:xfrm>
            <a:off x="2147483647" y="2147483647"/>
            <a:ext cx="2147483647" cy="2147483647"/>
            <a:chOff x="0" y="0"/>
            <a:chExt cx="0" cy="0"/>
          </a:xfrm>
        </p:grpSpPr>
      </p:grpSp>
      <p:pic>
        <p:nvPicPr>
          <p:cNvPr id="84" name="Picture 84"/>
          <p:cNvPicPr>
            <a:picLocks noChangeAspect="1"/>
          </p:cNvPicPr>
          <p:nvPr/>
        </p:nvPicPr>
        <p:blipFill>
          <a:blip r:embed="rId9"/>
          <a:stretch>
            <a:fillRect/>
          </a:stretch>
        </p:blipFill>
        <p:spPr>
          <a:xfrm>
            <a:off x="1625600" y="8445500"/>
            <a:ext cx="368300" cy="368300"/>
          </a:xfrm>
          <a:prstGeom prst="rect">
            <a:avLst/>
          </a:prstGeom>
        </p:spPr>
      </p:pic>
      <p:pic>
        <p:nvPicPr>
          <p:cNvPr id="85" name="Picture 85"/>
          <p:cNvPicPr>
            <a:picLocks noChangeAspect="1"/>
          </p:cNvPicPr>
          <p:nvPr/>
        </p:nvPicPr>
        <p:blipFill>
          <a:blip r:embed="rId10"/>
          <a:stretch>
            <a:fillRect/>
          </a:stretch>
        </p:blipFill>
        <p:spPr>
          <a:xfrm>
            <a:off x="1714500" y="8509000"/>
            <a:ext cx="228600" cy="228600"/>
          </a:xfrm>
          <a:prstGeom prst="rect">
            <a:avLst/>
          </a:prstGeom>
        </p:spPr>
      </p:pic>
      <p:sp>
        <p:nvSpPr>
          <p:cNvPr id="86" name="TextBox 86"/>
          <p:cNvSpPr txBox="1"/>
          <p:nvPr/>
        </p:nvSpPr>
        <p:spPr>
          <a:xfrm>
            <a:off x="2070100" y="84709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87" name="TextBox 87"/>
          <p:cNvSpPr txBox="1"/>
          <p:nvPr/>
        </p:nvSpPr>
        <p:spPr>
          <a:xfrm>
            <a:off x="2095500" y="10147300"/>
            <a:ext cx="2501900" cy="469900"/>
          </a:xfrm>
          <a:prstGeom prst="rect">
            <a:avLst/>
          </a:prstGeom>
        </p:spPr>
        <p:txBody>
          <a:bodyPr lIns="0" tIns="0" rIns="0" bIns="0" rtlCol="0" anchor="t"/>
          <a:lstStyle/>
          <a:p>
            <a:pPr lvl="0" algn="l">
              <a:lnSpc>
                <a:spcPct val="99600"/>
              </a:lnSpc>
            </a:pPr>
            <a:r>
              <a:rPr lang="en-US" sz="1500" b="0" i="0" u="none" strike="noStrike" dirty="0">
                <a:solidFill>
                  <a:srgbClr val="333333"/>
                </a:solidFill>
                <a:latin typeface="NanumSquare Regular"/>
              </a:rPr>
              <a:t>070-7477-2410 (</a:t>
            </a:r>
            <a:r>
              <a:rPr lang="ja-JP" altLang="en-US" sz="1500" b="0" i="0" u="none" strike="noStrike" dirty="0">
                <a:solidFill>
                  <a:srgbClr val="333333"/>
                </a:solidFill>
                <a:latin typeface="NanumSquare Regular"/>
              </a:rPr>
              <a:t>金ｼﾞｮﾝｳﾑ</a:t>
            </a:r>
            <a:r>
              <a:rPr lang="en-US" sz="1500" b="0" i="0" u="none" strike="noStrike" dirty="0">
                <a:solidFill>
                  <a:srgbClr val="333333"/>
                </a:solidFill>
                <a:latin typeface="NanumSquare Regular"/>
              </a:rPr>
              <a:t>)</a:t>
            </a:r>
          </a:p>
          <a:p>
            <a:pPr lvl="0" algn="l">
              <a:lnSpc>
                <a:spcPct val="99600"/>
              </a:lnSpc>
            </a:pPr>
            <a:r>
              <a:rPr lang="en-US" sz="1500" b="0" i="0" u="none" strike="noStrike" dirty="0">
                <a:solidFill>
                  <a:srgbClr val="333333"/>
                </a:solidFill>
                <a:latin typeface="NanumSquare Regular"/>
              </a:rPr>
              <a:t>(</a:t>
            </a:r>
            <a:r>
              <a:rPr lang="ja-JP" altLang="en-US" sz="1500" b="0" i="0" u="none" strike="noStrike" dirty="0">
                <a:solidFill>
                  <a:srgbClr val="333333"/>
                </a:solidFill>
                <a:latin typeface="NanumSquare Regular"/>
              </a:rPr>
              <a:t>電話受付</a:t>
            </a:r>
            <a:r>
              <a:rPr lang="en-US" sz="1500" b="0" i="0" u="none" strike="noStrike" dirty="0">
                <a:solidFill>
                  <a:srgbClr val="333333"/>
                </a:solidFill>
                <a:latin typeface="NanumSquare Regular"/>
              </a:rPr>
              <a:t>)</a:t>
            </a:r>
          </a:p>
        </p:txBody>
      </p:sp>
      <p:grpSp>
        <p:nvGrpSpPr>
          <p:cNvPr id="88" name="Group 88"/>
          <p:cNvGrpSpPr/>
          <p:nvPr/>
        </p:nvGrpSpPr>
        <p:grpSpPr>
          <a:xfrm>
            <a:off x="2147483647" y="2147483647"/>
            <a:ext cx="2147483647" cy="2147483647"/>
            <a:chOff x="0" y="0"/>
            <a:chExt cx="0" cy="0"/>
          </a:xfrm>
        </p:grpSpPr>
      </p:grpSp>
      <p:grpSp>
        <p:nvGrpSpPr>
          <p:cNvPr id="89" name="Group 89"/>
          <p:cNvGrpSpPr/>
          <p:nvPr/>
        </p:nvGrpSpPr>
        <p:grpSpPr>
          <a:xfrm>
            <a:off x="2147483647" y="2147483647"/>
            <a:ext cx="2147483647" cy="2147483647"/>
            <a:chOff x="0" y="0"/>
            <a:chExt cx="0" cy="0"/>
          </a:xfrm>
        </p:grpSpPr>
      </p:grpSp>
      <p:pic>
        <p:nvPicPr>
          <p:cNvPr id="90" name="Picture 90"/>
          <p:cNvPicPr>
            <a:picLocks noChangeAspect="1"/>
          </p:cNvPicPr>
          <p:nvPr/>
        </p:nvPicPr>
        <p:blipFill>
          <a:blip r:embed="rId7"/>
          <a:stretch>
            <a:fillRect/>
          </a:stretch>
        </p:blipFill>
        <p:spPr>
          <a:xfrm>
            <a:off x="1625600" y="9753600"/>
            <a:ext cx="368300" cy="368300"/>
          </a:xfrm>
          <a:prstGeom prst="rect">
            <a:avLst/>
          </a:prstGeom>
        </p:spPr>
      </p:pic>
      <p:pic>
        <p:nvPicPr>
          <p:cNvPr id="91" name="Picture 91"/>
          <p:cNvPicPr>
            <a:picLocks noChangeAspect="1"/>
          </p:cNvPicPr>
          <p:nvPr/>
        </p:nvPicPr>
        <p:blipFill>
          <a:blip r:embed="rId11"/>
          <a:stretch>
            <a:fillRect/>
          </a:stretch>
        </p:blipFill>
        <p:spPr>
          <a:xfrm>
            <a:off x="1701800" y="9829800"/>
            <a:ext cx="215900" cy="228600"/>
          </a:xfrm>
          <a:prstGeom prst="rect">
            <a:avLst/>
          </a:prstGeom>
        </p:spPr>
      </p:pic>
      <p:sp>
        <p:nvSpPr>
          <p:cNvPr id="92" name="TextBox 92"/>
          <p:cNvSpPr txBox="1"/>
          <p:nvPr/>
        </p:nvSpPr>
        <p:spPr>
          <a:xfrm>
            <a:off x="2070100" y="9804400"/>
            <a:ext cx="2133600" cy="3302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r>
              <a:rPr lang="en-US" sz="1800" b="0" i="0" u="none" strike="noStrike" spc="-100" dirty="0">
                <a:solidFill>
                  <a:srgbClr val="191919"/>
                </a:solidFill>
                <a:latin typeface="NanumSquare ExtraBold"/>
              </a:rPr>
              <a:t> </a:t>
            </a:r>
            <a:r>
              <a:rPr lang="ja-JP" altLang="en-US" spc="-100" dirty="0">
                <a:solidFill>
                  <a:srgbClr val="191919"/>
                </a:solidFill>
                <a:ea typeface="NanumSquare ExtraBold"/>
              </a:rPr>
              <a:t>及び申込</a:t>
            </a:r>
            <a:endParaRPr lang="ko-KR" sz="1800" b="0" i="0" u="none" strike="noStrike" spc="-100" dirty="0">
              <a:solidFill>
                <a:srgbClr val="191919"/>
              </a:solidFill>
              <a:ea typeface="NanumSquare ExtraBold"/>
            </a:endParaRPr>
          </a:p>
        </p:txBody>
      </p:sp>
      <p:sp>
        <p:nvSpPr>
          <p:cNvPr id="93" name="TextBox 93"/>
          <p:cNvSpPr txBox="1"/>
          <p:nvPr/>
        </p:nvSpPr>
        <p:spPr>
          <a:xfrm>
            <a:off x="5943600" y="8877300"/>
            <a:ext cx="2870200" cy="469900"/>
          </a:xfrm>
          <a:prstGeom prst="rect">
            <a:avLst/>
          </a:prstGeom>
        </p:spPr>
        <p:txBody>
          <a:bodyPr lIns="0" tIns="0" rIns="0" bIns="0" rtlCol="0" anchor="t"/>
          <a:lstStyle/>
          <a:p>
            <a:pPr marL="342900" lvl="0" indent="-342900" algn="l">
              <a:lnSpc>
                <a:spcPct val="99600"/>
              </a:lnSpc>
              <a:buAutoNum type="arabicPeriod"/>
            </a:pPr>
            <a:r>
              <a:rPr lang="ja-JP" altLang="en-US" sz="1500" b="0" i="0" u="none" strike="noStrike" dirty="0">
                <a:solidFill>
                  <a:srgbClr val="333333"/>
                </a:solidFill>
                <a:latin typeface="NanumSquare Regular"/>
              </a:rPr>
              <a:t>初級ｸﾗｽ</a:t>
            </a:r>
            <a:r>
              <a:rPr lang="en-US" sz="1500" b="0" i="0" u="none" strike="noStrike" dirty="0">
                <a:solidFill>
                  <a:srgbClr val="333333"/>
                </a:solidFill>
                <a:latin typeface="NanumSquare Regular"/>
              </a:rPr>
              <a:t>, </a:t>
            </a:r>
            <a:r>
              <a:rPr lang="ja-JP" altLang="en-US" sz="1500" dirty="0">
                <a:solidFill>
                  <a:srgbClr val="333333"/>
                </a:solidFill>
                <a:latin typeface="NanumSquare Regular"/>
                <a:ea typeface="NanumSquare Regular"/>
              </a:rPr>
              <a:t>中級ｸﾗｽ</a:t>
            </a:r>
            <a:r>
              <a:rPr lang="en-US" sz="1500" b="0" i="0" u="none" strike="noStrike" dirty="0">
                <a:solidFill>
                  <a:srgbClr val="333333"/>
                </a:solidFill>
                <a:latin typeface="NanumSquare Regular"/>
              </a:rPr>
              <a:t>, </a:t>
            </a:r>
            <a:r>
              <a:rPr lang="ja-JP" altLang="en-US" sz="1500" b="0" i="0" u="none" strike="noStrike" dirty="0">
                <a:solidFill>
                  <a:srgbClr val="333333"/>
                </a:solidFill>
                <a:latin typeface="NanumSquare Regular"/>
              </a:rPr>
              <a:t>ﾄﾋﾟｯｸｸﾗｽ</a:t>
            </a:r>
            <a:r>
              <a:rPr lang="en-US" sz="1500" b="0" i="0" u="none" strike="noStrike" dirty="0">
                <a:solidFill>
                  <a:srgbClr val="333333"/>
                </a:solidFill>
                <a:latin typeface="NanumSquare Regular"/>
              </a:rPr>
              <a:t>, </a:t>
            </a:r>
          </a:p>
          <a:p>
            <a:pPr lvl="0" algn="l">
              <a:lnSpc>
                <a:spcPct val="99600"/>
              </a:lnSpc>
            </a:pPr>
            <a:r>
              <a:rPr lang="ja-JP" altLang="en-US" sz="1500" dirty="0">
                <a:solidFill>
                  <a:srgbClr val="333333"/>
                </a:solidFill>
                <a:latin typeface="NanumSquare Regular"/>
                <a:ea typeface="NanumSquare Regular"/>
              </a:rPr>
              <a:t>       会話ｸﾗｽ</a:t>
            </a:r>
            <a:endParaRPr lang="ko-KR" sz="1500" b="0" i="0" u="none" strike="noStrike" dirty="0">
              <a:solidFill>
                <a:srgbClr val="333333"/>
              </a:solidFill>
              <a:ea typeface="NanumSquare Regular"/>
            </a:endParaRPr>
          </a:p>
          <a:p>
            <a:pPr lvl="0" algn="l">
              <a:lnSpc>
                <a:spcPct val="99600"/>
              </a:lnSpc>
            </a:pPr>
            <a:r>
              <a:rPr lang="en-US" sz="1500" b="0" i="0" u="none" strike="noStrike" dirty="0">
                <a:solidFill>
                  <a:srgbClr val="333333"/>
                </a:solidFill>
                <a:latin typeface="NanumSquare Regular"/>
              </a:rPr>
              <a:t>2. 6~8</a:t>
            </a:r>
            <a:r>
              <a:rPr lang="ja-JP" altLang="en-US" sz="1500" dirty="0">
                <a:solidFill>
                  <a:srgbClr val="333333"/>
                </a:solidFill>
                <a:latin typeface="NanumSquare Regular"/>
              </a:rPr>
              <a:t>歳の児童を対象の韓国語</a:t>
            </a:r>
            <a:endParaRPr lang="ko-KR" sz="1500" b="0" i="0" u="none" strike="noStrike" dirty="0">
              <a:solidFill>
                <a:srgbClr val="333333"/>
              </a:solidFill>
              <a:ea typeface="NanumSquare Regular"/>
            </a:endParaRPr>
          </a:p>
        </p:txBody>
      </p:sp>
      <p:grpSp>
        <p:nvGrpSpPr>
          <p:cNvPr id="94" name="Group 94"/>
          <p:cNvGrpSpPr/>
          <p:nvPr/>
        </p:nvGrpSpPr>
        <p:grpSpPr>
          <a:xfrm>
            <a:off x="2147483647" y="2147483647"/>
            <a:ext cx="2147483647" cy="2147483647"/>
            <a:chOff x="0" y="0"/>
            <a:chExt cx="0" cy="0"/>
          </a:xfrm>
        </p:grpSpPr>
      </p:grpSp>
      <p:pic>
        <p:nvPicPr>
          <p:cNvPr id="95" name="Picture 95"/>
          <p:cNvPicPr>
            <a:picLocks noChangeAspect="1"/>
          </p:cNvPicPr>
          <p:nvPr/>
        </p:nvPicPr>
        <p:blipFill>
          <a:blip r:embed="rId15"/>
          <a:stretch>
            <a:fillRect/>
          </a:stretch>
        </p:blipFill>
        <p:spPr>
          <a:xfrm>
            <a:off x="7937500" y="10617200"/>
            <a:ext cx="1879600" cy="1879600"/>
          </a:xfrm>
          <a:prstGeom prst="rect">
            <a:avLst/>
          </a:prstGeom>
        </p:spPr>
      </p:pic>
      <p:sp>
        <p:nvSpPr>
          <p:cNvPr id="96" name="TextBox 96"/>
          <p:cNvSpPr txBox="1"/>
          <p:nvPr/>
        </p:nvSpPr>
        <p:spPr>
          <a:xfrm>
            <a:off x="8013700" y="10972800"/>
            <a:ext cx="1739900" cy="927100"/>
          </a:xfrm>
          <a:prstGeom prst="rect">
            <a:avLst/>
          </a:prstGeom>
        </p:spPr>
        <p:txBody>
          <a:bodyPr lIns="0" tIns="0" rIns="0" bIns="0" rtlCol="0" anchor="ctr"/>
          <a:lstStyle/>
          <a:p>
            <a:pPr lvl="0" algn="ctr">
              <a:lnSpc>
                <a:spcPct val="99600"/>
              </a:lnSpc>
            </a:pPr>
            <a:r>
              <a:rPr lang="ja-JP" altLang="en-US" sz="2800" i="0" u="none" strike="noStrike" dirty="0">
                <a:solidFill>
                  <a:srgbClr val="FF506B"/>
                </a:solidFill>
                <a:ea typeface="NIXGONFONTS-L V2.0"/>
              </a:rPr>
              <a:t>日程案内</a:t>
            </a:r>
            <a:endParaRPr lang="ko-KR" sz="2800" i="0" u="none" strike="noStrike" dirty="0">
              <a:solidFill>
                <a:srgbClr val="FF506B"/>
              </a:solidFill>
              <a:ea typeface="NIXGONFONTS-L V2.0"/>
            </a:endParaRPr>
          </a:p>
          <a:p>
            <a:pPr lvl="0" algn="ctr">
              <a:lnSpc>
                <a:spcPct val="99600"/>
              </a:lnSpc>
            </a:pPr>
            <a:r>
              <a:rPr lang="ja-JP" altLang="en-US" sz="2800" b="1" i="0" u="none" strike="noStrike" dirty="0">
                <a:solidFill>
                  <a:srgbClr val="FF506B"/>
                </a:solidFill>
                <a:ea typeface="NIXGONFONTS-B V2.0"/>
              </a:rPr>
              <a:t>常時事業</a:t>
            </a:r>
            <a:endParaRPr lang="ko-KR" sz="2800" b="1" i="0" u="none" strike="noStrike" dirty="0">
              <a:solidFill>
                <a:srgbClr val="FF506B"/>
              </a:solidFill>
              <a:ea typeface="NIXGONFONTS-B V2.0"/>
            </a:endParaRPr>
          </a:p>
        </p:txBody>
      </p:sp>
      <p:pic>
        <p:nvPicPr>
          <p:cNvPr id="97" name="Picture 97"/>
          <p:cNvPicPr>
            <a:picLocks noChangeAspect="1"/>
          </p:cNvPicPr>
          <p:nvPr/>
        </p:nvPicPr>
        <p:blipFill>
          <a:blip r:embed="rId16"/>
          <a:stretch>
            <a:fillRect/>
          </a:stretch>
        </p:blipFill>
        <p:spPr>
          <a:xfrm>
            <a:off x="8483600" y="11963400"/>
            <a:ext cx="787400" cy="88900"/>
          </a:xfrm>
          <a:prstGeom prst="rect">
            <a:avLst/>
          </a:prstGeom>
        </p:spPr>
      </p:pic>
      <p:pic>
        <p:nvPicPr>
          <p:cNvPr id="98" name="Picture 98"/>
          <p:cNvPicPr>
            <a:picLocks noChangeAspect="1"/>
          </p:cNvPicPr>
          <p:nvPr/>
        </p:nvPicPr>
        <p:blipFill>
          <a:blip r:embed="rId17"/>
          <a:stretch>
            <a:fillRect/>
          </a:stretch>
        </p:blipFill>
        <p:spPr>
          <a:xfrm rot="1500000">
            <a:off x="8077200" y="279400"/>
            <a:ext cx="1612900" cy="1130300"/>
          </a:xfrm>
          <a:prstGeom prst="rect">
            <a:avLst/>
          </a:prstGeom>
        </p:spPr>
      </p:pic>
      <p:pic>
        <p:nvPicPr>
          <p:cNvPr id="99" name="Picture 99"/>
          <p:cNvPicPr>
            <a:picLocks noChangeAspect="1"/>
          </p:cNvPicPr>
          <p:nvPr/>
        </p:nvPicPr>
        <p:blipFill>
          <a:blip r:embed="rId18"/>
          <a:stretch>
            <a:fillRect/>
          </a:stretch>
        </p:blipFill>
        <p:spPr>
          <a:xfrm>
            <a:off x="3771900" y="6324600"/>
            <a:ext cx="825500" cy="558800"/>
          </a:xfrm>
          <a:prstGeom prst="rect">
            <a:avLst/>
          </a:prstGeom>
        </p:spPr>
      </p:pic>
      <p:sp>
        <p:nvSpPr>
          <p:cNvPr id="100" name="TextBox 100"/>
          <p:cNvSpPr txBox="1"/>
          <p:nvPr/>
        </p:nvSpPr>
        <p:spPr>
          <a:xfrm>
            <a:off x="1778000" y="812800"/>
            <a:ext cx="6731000" cy="1358900"/>
          </a:xfrm>
          <a:prstGeom prst="rect">
            <a:avLst/>
          </a:prstGeom>
        </p:spPr>
        <p:txBody>
          <a:bodyPr lIns="0" tIns="0" rIns="0" bIns="0" rtlCol="0" anchor="ctr"/>
          <a:lstStyle/>
          <a:p>
            <a:pPr algn="ctr">
              <a:lnSpc>
                <a:spcPct val="90387"/>
              </a:lnSpc>
            </a:pPr>
            <a:r>
              <a:rPr lang="ja-JP" altLang="en-US" sz="6600" b="1" dirty="0">
                <a:solidFill>
                  <a:srgbClr val="F9767A"/>
                </a:solidFill>
                <a:latin typeface="+mn-ea"/>
              </a:rPr>
              <a:t>瑞草区家族ｾﾝﾀｰ</a:t>
            </a:r>
            <a:endParaRPr lang="ko-KR" altLang="ko-KR" sz="6600" b="1" dirty="0">
              <a:solidFill>
                <a:srgbClr val="F9767A"/>
              </a:solidFill>
              <a:latin typeface="+mn-ea"/>
            </a:endParaRPr>
          </a:p>
        </p:txBody>
      </p:sp>
      <p:sp>
        <p:nvSpPr>
          <p:cNvPr id="101" name="TextBox 101"/>
          <p:cNvSpPr txBox="1"/>
          <p:nvPr/>
        </p:nvSpPr>
        <p:spPr>
          <a:xfrm>
            <a:off x="9283700" y="177800"/>
            <a:ext cx="1168400" cy="330200"/>
          </a:xfrm>
          <a:prstGeom prst="rect">
            <a:avLst/>
          </a:prstGeom>
        </p:spPr>
        <p:txBody>
          <a:bodyPr lIns="0" tIns="0" rIns="0" bIns="0" rtlCol="0" anchor="ctr"/>
          <a:lstStyle/>
          <a:p>
            <a:pPr lvl="0">
              <a:lnSpc>
                <a:spcPct val="116199"/>
              </a:lnSpc>
            </a:pPr>
            <a:r>
              <a:rPr lang="en-US" sz="1900" b="0" i="0" u="none" strike="noStrike" spc="-100" dirty="0">
                <a:solidFill>
                  <a:srgbClr val="787878"/>
                </a:solidFill>
                <a:latin typeface="Pretendard Medium"/>
              </a:rPr>
              <a:t>11</a:t>
            </a:r>
            <a:r>
              <a:rPr lang="ja-JP" altLang="en-US" sz="1900" spc="-100" dirty="0">
                <a:solidFill>
                  <a:srgbClr val="787878"/>
                </a:solidFill>
                <a:latin typeface="Pretendard Medium"/>
              </a:rPr>
              <a:t>ﾍﾟｰｼﾞ</a:t>
            </a:r>
            <a:endParaRPr lang="ko-KR" sz="1900" b="0" i="0" u="none" strike="noStrike" spc="-100" dirty="0">
              <a:solidFill>
                <a:srgbClr val="787878"/>
              </a:solidFill>
              <a:ea typeface="Pretendard Medium"/>
            </a:endParaRPr>
          </a:p>
        </p:txBody>
      </p:sp>
      <p:sp>
        <p:nvSpPr>
          <p:cNvPr id="107" name="직사각형 106">
            <a:extLst>
              <a:ext uri="{FF2B5EF4-FFF2-40B4-BE49-F238E27FC236}">
                <a16:creationId xmlns:a16="http://schemas.microsoft.com/office/drawing/2014/main" id="{49DD143F-1173-4D80-895E-DBE398C80205}"/>
              </a:ext>
            </a:extLst>
          </p:cNvPr>
          <p:cNvSpPr/>
          <p:nvPr/>
        </p:nvSpPr>
        <p:spPr>
          <a:xfrm>
            <a:off x="1333500" y="2641601"/>
            <a:ext cx="4162019" cy="492443"/>
          </a:xfrm>
          <a:prstGeom prst="rect">
            <a:avLst/>
          </a:prstGeom>
        </p:spPr>
        <p:txBody>
          <a:bodyPr wrap="square">
            <a:spAutoFit/>
          </a:bodyPr>
          <a:lstStyle/>
          <a:p>
            <a:r>
              <a:rPr lang="ja-JP" altLang="en-US" sz="2500" b="1" dirty="0">
                <a:ln w="0">
                  <a:solidFill>
                    <a:prstClr val="black"/>
                  </a:solidFill>
                </a:ln>
                <a:solidFill>
                  <a:srgbClr val="CED4F2"/>
                </a:solidFill>
                <a:effectLst>
                  <a:glow rad="63500">
                    <a:prstClr val="black">
                      <a:alpha val="40000"/>
                    </a:prstClr>
                  </a:glow>
                </a:effectLst>
              </a:rPr>
              <a:t>通訳翻訳</a:t>
            </a:r>
            <a:r>
              <a:rPr lang="ja-JP" altLang="en-US" sz="2500" b="1" dirty="0">
                <a:ln w="0">
                  <a:solidFill>
                    <a:prstClr val="black"/>
                  </a:solidFill>
                </a:ln>
                <a:solidFill>
                  <a:srgbClr val="FFEBEB"/>
                </a:solidFill>
                <a:effectLst>
                  <a:glow rad="63500">
                    <a:prstClr val="black">
                      <a:alpha val="40000"/>
                    </a:prstClr>
                  </a:glow>
                </a:effectLst>
              </a:rPr>
              <a:t>ｻｰﾋﾞｽ支援事業</a:t>
            </a:r>
            <a:endParaRPr lang="ko-KR" altLang="en-US" sz="2500" dirty="0">
              <a:solidFill>
                <a:srgbClr val="FFEBEB"/>
              </a:solidFill>
            </a:endParaRPr>
          </a:p>
        </p:txBody>
      </p:sp>
      <p:sp>
        <p:nvSpPr>
          <p:cNvPr id="108" name="직사각형 107">
            <a:extLst>
              <a:ext uri="{FF2B5EF4-FFF2-40B4-BE49-F238E27FC236}">
                <a16:creationId xmlns:a16="http://schemas.microsoft.com/office/drawing/2014/main" id="{81C6EEFE-C5FE-432C-8D88-92AB5549FB48}"/>
              </a:ext>
            </a:extLst>
          </p:cNvPr>
          <p:cNvSpPr/>
          <p:nvPr/>
        </p:nvSpPr>
        <p:spPr>
          <a:xfrm>
            <a:off x="5559018" y="2628900"/>
            <a:ext cx="3115081" cy="477054"/>
          </a:xfrm>
          <a:prstGeom prst="rect">
            <a:avLst/>
          </a:prstGeom>
        </p:spPr>
        <p:txBody>
          <a:bodyPr wrap="square">
            <a:spAutoFit/>
          </a:bodyPr>
          <a:lstStyle/>
          <a:p>
            <a:r>
              <a:rPr lang="ja-JP" altLang="en-US" sz="2500" b="1" dirty="0">
                <a:ln w="0">
                  <a:solidFill>
                    <a:prstClr val="black"/>
                  </a:solidFill>
                </a:ln>
                <a:solidFill>
                  <a:srgbClr val="CED4F2"/>
                </a:solidFill>
                <a:effectLst>
                  <a:glow rad="63500">
                    <a:prstClr val="black">
                      <a:alpha val="40000"/>
                    </a:prstClr>
                  </a:glow>
                </a:effectLst>
              </a:rPr>
              <a:t>言語</a:t>
            </a:r>
            <a:r>
              <a:rPr lang="ja-JP" altLang="en-US" sz="2500" b="1" dirty="0">
                <a:ln w="0">
                  <a:solidFill>
                    <a:prstClr val="black"/>
                  </a:solidFill>
                </a:ln>
                <a:solidFill>
                  <a:schemeClr val="bg1"/>
                </a:solidFill>
                <a:effectLst>
                  <a:glow rad="63500">
                    <a:prstClr val="black">
                      <a:alpha val="40000"/>
                    </a:prstClr>
                  </a:glow>
                </a:effectLst>
              </a:rPr>
              <a:t>発達支援事業</a:t>
            </a:r>
            <a:endParaRPr lang="ko-KR" altLang="en-US" sz="2500" dirty="0">
              <a:solidFill>
                <a:schemeClr val="bg1"/>
              </a:solidFill>
            </a:endParaRPr>
          </a:p>
        </p:txBody>
      </p:sp>
      <p:sp>
        <p:nvSpPr>
          <p:cNvPr id="109" name="직사각형 108">
            <a:extLst>
              <a:ext uri="{FF2B5EF4-FFF2-40B4-BE49-F238E27FC236}">
                <a16:creationId xmlns:a16="http://schemas.microsoft.com/office/drawing/2014/main" id="{17C46382-CE5C-4FB2-BFA7-20AC92DFA665}"/>
              </a:ext>
            </a:extLst>
          </p:cNvPr>
          <p:cNvSpPr/>
          <p:nvPr/>
        </p:nvSpPr>
        <p:spPr>
          <a:xfrm>
            <a:off x="2552700" y="6883400"/>
            <a:ext cx="1765300" cy="477054"/>
          </a:xfrm>
          <a:prstGeom prst="rect">
            <a:avLst/>
          </a:prstGeom>
        </p:spPr>
        <p:txBody>
          <a:bodyPr wrap="square">
            <a:spAutoFit/>
          </a:bodyPr>
          <a:lstStyle/>
          <a:p>
            <a:r>
              <a:rPr lang="ja-JP" altLang="en-US" sz="2500" b="1" dirty="0">
                <a:ln w="0">
                  <a:solidFill>
                    <a:prstClr val="black"/>
                  </a:solidFill>
                </a:ln>
                <a:solidFill>
                  <a:srgbClr val="CED4F2"/>
                </a:solidFill>
                <a:effectLst>
                  <a:glow rad="63500">
                    <a:prstClr val="black">
                      <a:alpha val="40000"/>
                    </a:prstClr>
                  </a:glow>
                </a:effectLst>
              </a:rPr>
              <a:t>家族相談</a:t>
            </a:r>
            <a:endParaRPr lang="ko-KR" altLang="en-US" dirty="0"/>
          </a:p>
        </p:txBody>
      </p:sp>
      <p:sp>
        <p:nvSpPr>
          <p:cNvPr id="110" name="직사각형 109">
            <a:extLst>
              <a:ext uri="{FF2B5EF4-FFF2-40B4-BE49-F238E27FC236}">
                <a16:creationId xmlns:a16="http://schemas.microsoft.com/office/drawing/2014/main" id="{BAFA2E33-E138-4E16-8507-3E0CD60184D8}"/>
              </a:ext>
            </a:extLst>
          </p:cNvPr>
          <p:cNvSpPr/>
          <p:nvPr/>
        </p:nvSpPr>
        <p:spPr>
          <a:xfrm>
            <a:off x="5638800" y="6832599"/>
            <a:ext cx="3175000" cy="477054"/>
          </a:xfrm>
          <a:prstGeom prst="rect">
            <a:avLst/>
          </a:prstGeom>
        </p:spPr>
        <p:txBody>
          <a:bodyPr wrap="square">
            <a:spAutoFit/>
          </a:bodyPr>
          <a:lstStyle/>
          <a:p>
            <a:r>
              <a:rPr lang="ja-JP" altLang="en-US" sz="2500" b="1" dirty="0">
                <a:ln w="0">
                  <a:solidFill>
                    <a:prstClr val="black"/>
                  </a:solidFill>
                </a:ln>
                <a:solidFill>
                  <a:schemeClr val="bg1"/>
                </a:solidFill>
                <a:effectLst>
                  <a:glow rad="63500">
                    <a:prstClr val="black">
                      <a:alpha val="40000"/>
                    </a:prstClr>
                  </a:glow>
                </a:effectLst>
              </a:rPr>
              <a:t>成人</a:t>
            </a:r>
            <a:r>
              <a:rPr lang="en-US" altLang="ja-JP" sz="2500" b="1" dirty="0">
                <a:ln w="0">
                  <a:solidFill>
                    <a:prstClr val="black"/>
                  </a:solidFill>
                </a:ln>
                <a:solidFill>
                  <a:schemeClr val="bg1"/>
                </a:solidFill>
                <a:effectLst>
                  <a:glow rad="63500">
                    <a:prstClr val="black">
                      <a:alpha val="40000"/>
                    </a:prstClr>
                  </a:glow>
                </a:effectLst>
              </a:rPr>
              <a:t>/</a:t>
            </a:r>
            <a:r>
              <a:rPr lang="ja-JP" altLang="en-US" sz="2500" b="1" dirty="0">
                <a:ln w="0">
                  <a:solidFill>
                    <a:prstClr val="black"/>
                  </a:solidFill>
                </a:ln>
                <a:solidFill>
                  <a:schemeClr val="bg1"/>
                </a:solidFill>
                <a:effectLst>
                  <a:glow rad="63500">
                    <a:prstClr val="black">
                      <a:alpha val="40000"/>
                    </a:prstClr>
                  </a:glow>
                </a:effectLst>
              </a:rPr>
              <a:t>子供の</a:t>
            </a:r>
            <a:r>
              <a:rPr lang="ja-JP" altLang="en-US" sz="2500" b="1" dirty="0">
                <a:ln w="0">
                  <a:solidFill>
                    <a:prstClr val="black"/>
                  </a:solidFill>
                </a:ln>
                <a:solidFill>
                  <a:srgbClr val="CED4F2"/>
                </a:solidFill>
                <a:effectLst>
                  <a:glow rad="63500">
                    <a:prstClr val="black">
                      <a:alpha val="40000"/>
                    </a:prstClr>
                  </a:glow>
                </a:effectLst>
              </a:rPr>
              <a:t>韓国語</a:t>
            </a:r>
            <a:endParaRPr lang="ko-KR"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6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27000" y="7467600"/>
            <a:ext cx="10490200" cy="5524500"/>
          </a:xfrm>
          <a:prstGeom prst="rect">
            <a:avLst/>
          </a:prstGeom>
        </p:spPr>
      </p:pic>
      <p:pic>
        <p:nvPicPr>
          <p:cNvPr id="3" name="Picture 3"/>
          <p:cNvPicPr>
            <a:picLocks noChangeAspect="1"/>
          </p:cNvPicPr>
          <p:nvPr/>
        </p:nvPicPr>
        <p:blipFill>
          <a:blip r:embed="rId3"/>
          <a:stretch>
            <a:fillRect/>
          </a:stretch>
        </p:blipFill>
        <p:spPr>
          <a:xfrm>
            <a:off x="863600" y="673100"/>
            <a:ext cx="8128000" cy="11455400"/>
          </a:xfrm>
          <a:prstGeom prst="rect">
            <a:avLst/>
          </a:prstGeom>
        </p:spPr>
      </p:pic>
      <p:pic>
        <p:nvPicPr>
          <p:cNvPr id="4" name="Picture 4"/>
          <p:cNvPicPr>
            <a:picLocks noChangeAspect="1"/>
          </p:cNvPicPr>
          <p:nvPr/>
        </p:nvPicPr>
        <p:blipFill>
          <a:blip r:embed="rId4"/>
          <a:stretch>
            <a:fillRect/>
          </a:stretch>
        </p:blipFill>
        <p:spPr>
          <a:xfrm>
            <a:off x="3746500" y="12001500"/>
            <a:ext cx="2362200" cy="749300"/>
          </a:xfrm>
          <a:prstGeom prst="rect">
            <a:avLst/>
          </a:prstGeom>
        </p:spPr>
      </p:pic>
      <p:pic>
        <p:nvPicPr>
          <p:cNvPr id="5" name="Picture 5"/>
          <p:cNvPicPr>
            <a:picLocks noChangeAspect="1"/>
          </p:cNvPicPr>
          <p:nvPr/>
        </p:nvPicPr>
        <p:blipFill>
          <a:blip r:embed="rId5"/>
          <a:stretch>
            <a:fillRect/>
          </a:stretch>
        </p:blipFill>
        <p:spPr>
          <a:xfrm>
            <a:off x="2641600" y="4432300"/>
            <a:ext cx="406400" cy="406400"/>
          </a:xfrm>
          <a:prstGeom prst="rect">
            <a:avLst/>
          </a:prstGeom>
        </p:spPr>
      </p:pic>
      <p:sp>
        <p:nvSpPr>
          <p:cNvPr id="6" name="TextBox 6"/>
          <p:cNvSpPr txBox="1"/>
          <p:nvPr/>
        </p:nvSpPr>
        <p:spPr>
          <a:xfrm>
            <a:off x="3136900" y="4457700"/>
            <a:ext cx="1981200" cy="342900"/>
          </a:xfrm>
          <a:prstGeom prst="rect">
            <a:avLst/>
          </a:prstGeom>
        </p:spPr>
        <p:txBody>
          <a:bodyPr lIns="0" tIns="0" rIns="0" bIns="0" rtlCol="0" anchor="ctr"/>
          <a:lstStyle/>
          <a:p>
            <a:pPr lvl="0" algn="l">
              <a:lnSpc>
                <a:spcPct val="182600"/>
              </a:lnSpc>
            </a:pPr>
            <a:r>
              <a:rPr lang="en-US" sz="1900" b="0" i="0" u="none" strike="noStrike" spc="-200">
                <a:solidFill>
                  <a:srgbClr val="000000"/>
                </a:solidFill>
                <a:latin typeface="Gmarket Sans Medium"/>
              </a:rPr>
              <a:t>seochohfsc</a:t>
            </a:r>
          </a:p>
        </p:txBody>
      </p:sp>
      <p:pic>
        <p:nvPicPr>
          <p:cNvPr id="7" name="Picture 7"/>
          <p:cNvPicPr>
            <a:picLocks noChangeAspect="1"/>
          </p:cNvPicPr>
          <p:nvPr/>
        </p:nvPicPr>
        <p:blipFill>
          <a:blip r:embed="rId6"/>
          <a:stretch>
            <a:fillRect/>
          </a:stretch>
        </p:blipFill>
        <p:spPr>
          <a:xfrm>
            <a:off x="2540000" y="5080000"/>
            <a:ext cx="596900" cy="596900"/>
          </a:xfrm>
          <a:prstGeom prst="rect">
            <a:avLst/>
          </a:prstGeom>
        </p:spPr>
      </p:pic>
      <p:pic>
        <p:nvPicPr>
          <p:cNvPr id="8" name="Picture 8"/>
          <p:cNvPicPr>
            <a:picLocks noChangeAspect="1"/>
          </p:cNvPicPr>
          <p:nvPr/>
        </p:nvPicPr>
        <p:blipFill>
          <a:blip r:embed="rId7"/>
          <a:stretch>
            <a:fillRect/>
          </a:stretch>
        </p:blipFill>
        <p:spPr>
          <a:xfrm>
            <a:off x="2540000" y="5803900"/>
            <a:ext cx="254000" cy="254000"/>
          </a:xfrm>
          <a:prstGeom prst="rect">
            <a:avLst/>
          </a:prstGeom>
        </p:spPr>
      </p:pic>
      <p:pic>
        <p:nvPicPr>
          <p:cNvPr id="9" name="Picture 9"/>
          <p:cNvPicPr>
            <a:picLocks noChangeAspect="1"/>
          </p:cNvPicPr>
          <p:nvPr/>
        </p:nvPicPr>
        <p:blipFill>
          <a:blip r:embed="rId7"/>
          <a:stretch>
            <a:fillRect/>
          </a:stretch>
        </p:blipFill>
        <p:spPr>
          <a:xfrm>
            <a:off x="2552700" y="6299200"/>
            <a:ext cx="254000" cy="254000"/>
          </a:xfrm>
          <a:prstGeom prst="rect">
            <a:avLst/>
          </a:prstGeom>
        </p:spPr>
      </p:pic>
      <p:sp>
        <p:nvSpPr>
          <p:cNvPr id="10" name="TextBox 10"/>
          <p:cNvSpPr txBox="1"/>
          <p:nvPr/>
        </p:nvSpPr>
        <p:spPr>
          <a:xfrm>
            <a:off x="2730500" y="4851400"/>
            <a:ext cx="2362200" cy="1993900"/>
          </a:xfrm>
          <a:prstGeom prst="rect">
            <a:avLst/>
          </a:prstGeom>
        </p:spPr>
        <p:txBody>
          <a:bodyPr lIns="0" tIns="0" rIns="0" bIns="0" rtlCol="0" anchor="ctr"/>
          <a:lstStyle/>
          <a:p>
            <a:pPr lvl="0" algn="l">
              <a:lnSpc>
                <a:spcPct val="125329"/>
              </a:lnSpc>
            </a:pPr>
            <a:endParaRPr dirty="0"/>
          </a:p>
          <a:p>
            <a:pPr lvl="0" algn="l">
              <a:lnSpc>
                <a:spcPct val="125329"/>
              </a:lnSpc>
            </a:pPr>
            <a:endParaRPr dirty="0"/>
          </a:p>
          <a:p>
            <a:pPr lvl="0" algn="l">
              <a:lnSpc>
                <a:spcPct val="125329"/>
              </a:lnSpc>
            </a:pPr>
            <a:r>
              <a:rPr lang="en-US" sz="1400" b="0" i="0" u="none" strike="noStrike" spc="-100" dirty="0">
                <a:solidFill>
                  <a:srgbClr val="000000"/>
                </a:solidFill>
                <a:latin typeface="Gmarket Sans Medium"/>
              </a:rPr>
              <a:t> </a:t>
            </a:r>
          </a:p>
          <a:p>
            <a:pPr lvl="0" algn="l">
              <a:lnSpc>
                <a:spcPct val="125329"/>
              </a:lnSpc>
            </a:pPr>
            <a:r>
              <a:rPr lang="en-US" sz="1400" b="0" i="0" u="none" strike="noStrike" spc="-100" dirty="0">
                <a:solidFill>
                  <a:srgbClr val="000000"/>
                </a:solidFill>
                <a:latin typeface="Gmarket Sans Medium"/>
              </a:rPr>
              <a:t>  </a:t>
            </a:r>
            <a:r>
              <a:rPr lang="ja-JP" altLang="en-US" sz="1400" b="0" i="0" u="none" strike="noStrike" spc="-100" dirty="0">
                <a:solidFill>
                  <a:srgbClr val="000000"/>
                </a:solidFill>
                <a:latin typeface="+mn-ea"/>
              </a:rPr>
              <a:t>平日</a:t>
            </a:r>
            <a:r>
              <a:rPr lang="en-US" sz="1400" b="0" i="0" u="none" strike="noStrike" spc="-100" dirty="0">
                <a:solidFill>
                  <a:srgbClr val="000000"/>
                </a:solidFill>
                <a:latin typeface="+mn-ea"/>
              </a:rPr>
              <a:t> 9:00~18:00 </a:t>
            </a:r>
            <a:r>
              <a:rPr lang="ja-JP" altLang="en-US" sz="1400" b="0" i="0" u="none" strike="noStrike" spc="-100" dirty="0">
                <a:solidFill>
                  <a:srgbClr val="000000"/>
                </a:solidFill>
                <a:latin typeface="+mn-ea"/>
              </a:rPr>
              <a:t>運営</a:t>
            </a:r>
            <a:r>
              <a:rPr lang="en-US" sz="1400" b="0" i="0" u="none" strike="noStrike" spc="-100" dirty="0">
                <a:solidFill>
                  <a:srgbClr val="000000"/>
                </a:solidFill>
                <a:latin typeface="+mn-ea"/>
              </a:rPr>
              <a:t> </a:t>
            </a:r>
          </a:p>
          <a:p>
            <a:pPr lvl="0" algn="l">
              <a:lnSpc>
                <a:spcPct val="125329"/>
              </a:lnSpc>
            </a:pPr>
            <a:r>
              <a:rPr lang="en-US" sz="1400" b="0" i="0" u="none" strike="noStrike" spc="-100" dirty="0">
                <a:solidFill>
                  <a:srgbClr val="000000"/>
                </a:solidFill>
                <a:latin typeface="+mn-ea"/>
              </a:rPr>
              <a:t>    </a:t>
            </a:r>
            <a:r>
              <a:rPr lang="en-US" sz="1100" b="0" i="0" u="none" strike="noStrike" spc="-100" dirty="0">
                <a:solidFill>
                  <a:srgbClr val="E21212"/>
                </a:solidFill>
                <a:latin typeface="+mn-ea"/>
              </a:rPr>
              <a:t>※  </a:t>
            </a:r>
            <a:r>
              <a:rPr lang="ja-JP" altLang="en-US" sz="1100" b="0" i="0" u="none" strike="noStrike" spc="-100" dirty="0">
                <a:solidFill>
                  <a:srgbClr val="E21212"/>
                </a:solidFill>
                <a:latin typeface="+mn-ea"/>
              </a:rPr>
              <a:t>週末及び祭日休館</a:t>
            </a:r>
            <a:endParaRPr lang="ko-KR" sz="1100" b="0" i="0" u="none" strike="noStrike" spc="-100" dirty="0">
              <a:solidFill>
                <a:srgbClr val="E21212"/>
              </a:solidFill>
              <a:latin typeface="+mn-ea"/>
            </a:endParaRPr>
          </a:p>
          <a:p>
            <a:pPr lvl="0" algn="l">
              <a:lnSpc>
                <a:spcPct val="125329"/>
              </a:lnSpc>
            </a:pPr>
            <a:r>
              <a:rPr lang="en-US" sz="1400" b="0" i="0" u="none" strike="noStrike" spc="-100" dirty="0">
                <a:solidFill>
                  <a:srgbClr val="000000"/>
                </a:solidFill>
                <a:latin typeface="+mn-ea"/>
              </a:rPr>
              <a:t>  </a:t>
            </a:r>
            <a:r>
              <a:rPr lang="ja-JP" altLang="en-US" sz="1400" spc="-100" dirty="0">
                <a:solidFill>
                  <a:srgbClr val="000000"/>
                </a:solidFill>
                <a:latin typeface="+mn-ea"/>
              </a:rPr>
              <a:t>方背路</a:t>
            </a:r>
            <a:r>
              <a:rPr lang="en-US" sz="1400" b="0" i="0" u="none" strike="noStrike" spc="-100" dirty="0">
                <a:solidFill>
                  <a:srgbClr val="000000"/>
                </a:solidFill>
                <a:latin typeface="+mn-ea"/>
              </a:rPr>
              <a:t> 10</a:t>
            </a:r>
            <a:r>
              <a:rPr lang="ja-JP" altLang="en-US" sz="1400" b="0" i="0" u="none" strike="noStrike" spc="-100" dirty="0">
                <a:solidFill>
                  <a:srgbClr val="000000"/>
                </a:solidFill>
                <a:latin typeface="+mn-ea"/>
              </a:rPr>
              <a:t>通り</a:t>
            </a:r>
            <a:r>
              <a:rPr lang="en-US" sz="1400" b="0" i="0" u="none" strike="noStrike" spc="-100" dirty="0">
                <a:solidFill>
                  <a:srgbClr val="000000"/>
                </a:solidFill>
                <a:latin typeface="+mn-ea"/>
              </a:rPr>
              <a:t> 10-20, 4-5</a:t>
            </a:r>
            <a:r>
              <a:rPr lang="ja-JP" altLang="en-US" sz="1400" b="0" i="0" u="none" strike="noStrike" spc="-100" dirty="0">
                <a:solidFill>
                  <a:srgbClr val="000000"/>
                </a:solidFill>
                <a:latin typeface="+mn-ea"/>
              </a:rPr>
              <a:t>階</a:t>
            </a:r>
            <a:endParaRPr lang="ko-KR" sz="1400" b="0" i="0" u="none" strike="noStrike" spc="-100" dirty="0">
              <a:solidFill>
                <a:srgbClr val="000000"/>
              </a:solidFill>
              <a:latin typeface="+mn-ea"/>
            </a:endParaRPr>
          </a:p>
          <a:p>
            <a:pPr lvl="0" algn="l">
              <a:lnSpc>
                <a:spcPct val="125329"/>
              </a:lnSpc>
            </a:pPr>
            <a:r>
              <a:rPr lang="en-US" sz="1400" b="0" i="0" u="none" strike="noStrike" spc="-100" dirty="0">
                <a:solidFill>
                  <a:srgbClr val="000000"/>
                </a:solidFill>
                <a:latin typeface="Gmarket Sans Medium"/>
              </a:rPr>
              <a:t>      </a:t>
            </a:r>
          </a:p>
        </p:txBody>
      </p:sp>
      <p:sp>
        <p:nvSpPr>
          <p:cNvPr id="11" name="TextBox 11"/>
          <p:cNvSpPr txBox="1"/>
          <p:nvPr/>
        </p:nvSpPr>
        <p:spPr>
          <a:xfrm>
            <a:off x="2921000" y="6638310"/>
            <a:ext cx="1612900" cy="333990"/>
          </a:xfrm>
          <a:prstGeom prst="rect">
            <a:avLst/>
          </a:prstGeom>
        </p:spPr>
        <p:txBody>
          <a:bodyPr lIns="0" tIns="0" rIns="0" bIns="0" rtlCol="0" anchor="t"/>
          <a:lstStyle/>
          <a:p>
            <a:pPr lvl="0" algn="ctr">
              <a:lnSpc>
                <a:spcPct val="116199"/>
              </a:lnSpc>
            </a:pPr>
            <a:r>
              <a:rPr lang="en-US" sz="1500" b="0" i="0" u="none" strike="noStrike" dirty="0">
                <a:solidFill>
                  <a:srgbClr val="000000"/>
                </a:solidFill>
                <a:ea typeface="Pretendard Regular"/>
              </a:rPr>
              <a:t>☎02-576-2852</a:t>
            </a:r>
          </a:p>
        </p:txBody>
      </p:sp>
      <p:pic>
        <p:nvPicPr>
          <p:cNvPr id="12" name="Picture 12"/>
          <p:cNvPicPr>
            <a:picLocks noChangeAspect="1"/>
          </p:cNvPicPr>
          <p:nvPr/>
        </p:nvPicPr>
        <p:blipFill>
          <a:blip r:embed="rId5"/>
          <a:stretch>
            <a:fillRect/>
          </a:stretch>
        </p:blipFill>
        <p:spPr>
          <a:xfrm>
            <a:off x="5981700" y="4394200"/>
            <a:ext cx="406400" cy="406400"/>
          </a:xfrm>
          <a:prstGeom prst="rect">
            <a:avLst/>
          </a:prstGeom>
        </p:spPr>
      </p:pic>
      <p:pic>
        <p:nvPicPr>
          <p:cNvPr id="13" name="Picture 13"/>
          <p:cNvPicPr>
            <a:picLocks noChangeAspect="1"/>
          </p:cNvPicPr>
          <p:nvPr/>
        </p:nvPicPr>
        <p:blipFill>
          <a:blip r:embed="rId8"/>
          <a:stretch>
            <a:fillRect/>
          </a:stretch>
        </p:blipFill>
        <p:spPr>
          <a:xfrm>
            <a:off x="5778500" y="5016500"/>
            <a:ext cx="596900" cy="596900"/>
          </a:xfrm>
          <a:prstGeom prst="rect">
            <a:avLst/>
          </a:prstGeom>
        </p:spPr>
      </p:pic>
      <p:pic>
        <p:nvPicPr>
          <p:cNvPr id="14" name="Picture 14"/>
          <p:cNvPicPr>
            <a:picLocks noChangeAspect="1"/>
          </p:cNvPicPr>
          <p:nvPr/>
        </p:nvPicPr>
        <p:blipFill>
          <a:blip r:embed="rId7"/>
          <a:stretch>
            <a:fillRect/>
          </a:stretch>
        </p:blipFill>
        <p:spPr>
          <a:xfrm>
            <a:off x="5803900" y="5816600"/>
            <a:ext cx="254000" cy="254000"/>
          </a:xfrm>
          <a:prstGeom prst="rect">
            <a:avLst/>
          </a:prstGeom>
        </p:spPr>
      </p:pic>
      <p:pic>
        <p:nvPicPr>
          <p:cNvPr id="15" name="Picture 15"/>
          <p:cNvPicPr>
            <a:picLocks noChangeAspect="1"/>
          </p:cNvPicPr>
          <p:nvPr/>
        </p:nvPicPr>
        <p:blipFill>
          <a:blip r:embed="rId7"/>
          <a:stretch>
            <a:fillRect/>
          </a:stretch>
        </p:blipFill>
        <p:spPr>
          <a:xfrm>
            <a:off x="5816600" y="6388100"/>
            <a:ext cx="254000" cy="254000"/>
          </a:xfrm>
          <a:prstGeom prst="rect">
            <a:avLst/>
          </a:prstGeom>
        </p:spPr>
      </p:pic>
      <p:sp>
        <p:nvSpPr>
          <p:cNvPr id="16" name="TextBox 16"/>
          <p:cNvSpPr txBox="1"/>
          <p:nvPr/>
        </p:nvSpPr>
        <p:spPr>
          <a:xfrm>
            <a:off x="6464300" y="4419600"/>
            <a:ext cx="1981200" cy="342900"/>
          </a:xfrm>
          <a:prstGeom prst="rect">
            <a:avLst/>
          </a:prstGeom>
        </p:spPr>
        <p:txBody>
          <a:bodyPr lIns="0" tIns="0" rIns="0" bIns="0" rtlCol="0" anchor="ctr"/>
          <a:lstStyle/>
          <a:p>
            <a:pPr lvl="0" algn="l">
              <a:lnSpc>
                <a:spcPct val="182600"/>
              </a:lnSpc>
            </a:pPr>
            <a:r>
              <a:rPr lang="en-US" sz="1900" b="0" i="0" u="none" strike="noStrike" spc="-200">
                <a:solidFill>
                  <a:srgbClr val="000000"/>
                </a:solidFill>
                <a:latin typeface="Gmarket Sans Medium"/>
              </a:rPr>
              <a:t>seochohfsc_1</a:t>
            </a:r>
          </a:p>
        </p:txBody>
      </p:sp>
      <p:sp>
        <p:nvSpPr>
          <p:cNvPr id="17" name="TextBox 17"/>
          <p:cNvSpPr txBox="1"/>
          <p:nvPr/>
        </p:nvSpPr>
        <p:spPr>
          <a:xfrm>
            <a:off x="6032500" y="4978400"/>
            <a:ext cx="2628900" cy="1663700"/>
          </a:xfrm>
          <a:prstGeom prst="rect">
            <a:avLst/>
          </a:prstGeom>
        </p:spPr>
        <p:txBody>
          <a:bodyPr lIns="0" tIns="0" rIns="0" bIns="0" rtlCol="0" anchor="b"/>
          <a:lstStyle/>
          <a:p>
            <a:pPr lvl="0" algn="l">
              <a:lnSpc>
                <a:spcPct val="134460"/>
              </a:lnSpc>
            </a:pPr>
            <a:endParaRPr dirty="0"/>
          </a:p>
          <a:p>
            <a:pPr lvl="0" algn="l">
              <a:lnSpc>
                <a:spcPct val="134460"/>
              </a:lnSpc>
            </a:pPr>
            <a:endParaRPr dirty="0"/>
          </a:p>
          <a:p>
            <a:pPr lvl="0" algn="l">
              <a:lnSpc>
                <a:spcPct val="134460"/>
              </a:lnSpc>
            </a:pPr>
            <a:endParaRPr dirty="0"/>
          </a:p>
          <a:p>
            <a:pPr lvl="0" algn="l">
              <a:lnSpc>
                <a:spcPct val="134460"/>
              </a:lnSpc>
            </a:pPr>
            <a:r>
              <a:rPr lang="en-US" sz="1400" b="0" i="0" u="none" strike="noStrike" spc="-100" dirty="0">
                <a:solidFill>
                  <a:srgbClr val="000000"/>
                </a:solidFill>
                <a:latin typeface="Gmarket Sans Medium"/>
              </a:rPr>
              <a:t>  </a:t>
            </a:r>
            <a:r>
              <a:rPr lang="ja-JP" altLang="en-US" sz="1400" spc="-100" dirty="0">
                <a:solidFill>
                  <a:srgbClr val="000000"/>
                </a:solidFill>
                <a:latin typeface="+mn-ea"/>
              </a:rPr>
              <a:t>平日</a:t>
            </a:r>
            <a:r>
              <a:rPr lang="en-US" sz="1400" b="0" i="0" u="none" strike="noStrike" spc="-100" dirty="0">
                <a:solidFill>
                  <a:srgbClr val="000000"/>
                </a:solidFill>
                <a:latin typeface="+mn-ea"/>
              </a:rPr>
              <a:t> 9:00~20:00 </a:t>
            </a:r>
            <a:r>
              <a:rPr lang="ja-JP" altLang="en-US" sz="1400" b="0" i="0" u="none" strike="noStrike" spc="-100" dirty="0">
                <a:solidFill>
                  <a:srgbClr val="000000"/>
                </a:solidFill>
                <a:latin typeface="+mn-ea"/>
              </a:rPr>
              <a:t>運営</a:t>
            </a:r>
            <a:endParaRPr lang="ko-KR" sz="1400" b="0" i="0" u="none" strike="noStrike" spc="-100" dirty="0">
              <a:solidFill>
                <a:srgbClr val="000000"/>
              </a:solidFill>
              <a:latin typeface="+mn-ea"/>
            </a:endParaRPr>
          </a:p>
          <a:p>
            <a:pPr lvl="0" algn="l">
              <a:lnSpc>
                <a:spcPct val="134460"/>
              </a:lnSpc>
            </a:pPr>
            <a:r>
              <a:rPr lang="en-US" sz="1400" b="0" i="0" u="none" strike="noStrike" spc="-100" dirty="0">
                <a:solidFill>
                  <a:srgbClr val="000000"/>
                </a:solidFill>
                <a:latin typeface="+mn-ea"/>
              </a:rPr>
              <a:t>      </a:t>
            </a:r>
            <a:r>
              <a:rPr lang="en-US" sz="1100" b="0" i="0" u="none" strike="noStrike" spc="-100" dirty="0">
                <a:solidFill>
                  <a:srgbClr val="E21212"/>
                </a:solidFill>
                <a:latin typeface="+mn-ea"/>
              </a:rPr>
              <a:t>※ </a:t>
            </a:r>
            <a:r>
              <a:rPr lang="ja-JP" altLang="en-US" sz="1100" b="0" i="0" u="none" strike="noStrike" spc="-100" dirty="0">
                <a:solidFill>
                  <a:srgbClr val="E21212"/>
                </a:solidFill>
                <a:latin typeface="+mn-ea"/>
              </a:rPr>
              <a:t>週末及び祭日休館</a:t>
            </a:r>
            <a:endParaRPr lang="ko-KR" sz="1100" b="0" i="0" u="none" strike="noStrike" spc="-100" dirty="0">
              <a:solidFill>
                <a:srgbClr val="E21212"/>
              </a:solidFill>
              <a:latin typeface="+mn-ea"/>
            </a:endParaRPr>
          </a:p>
          <a:p>
            <a:pPr lvl="0">
              <a:lnSpc>
                <a:spcPct val="134460"/>
              </a:lnSpc>
            </a:pPr>
            <a:r>
              <a:rPr lang="en-US" sz="1400" b="0" i="0" u="none" strike="noStrike" spc="-100" dirty="0">
                <a:solidFill>
                  <a:srgbClr val="000000"/>
                </a:solidFill>
                <a:latin typeface="Gmarket Sans Medium"/>
              </a:rPr>
              <a:t>  </a:t>
            </a:r>
            <a:r>
              <a:rPr lang="ja-JP" altLang="en-US" sz="1400" b="1" spc="-200" dirty="0">
                <a:solidFill>
                  <a:srgbClr val="000000"/>
                </a:solidFill>
                <a:latin typeface="MS PGothic" panose="020B0600070205080204" pitchFamily="34" charset="-128"/>
                <a:ea typeface="MS PGothic" panose="020B0600070205080204" pitchFamily="34" charset="-128"/>
              </a:rPr>
              <a:t>瑞草文化芸術会館</a:t>
            </a:r>
            <a:r>
              <a:rPr lang="en-US" altLang="ko-KR" sz="1400" b="1" spc="-200" dirty="0">
                <a:solidFill>
                  <a:srgbClr val="000000"/>
                </a:solidFill>
                <a:latin typeface="MS PGothic" panose="020B0600070205080204" pitchFamily="34" charset="-128"/>
                <a:ea typeface="MS PGothic" panose="020B0600070205080204" pitchFamily="34" charset="-128"/>
              </a:rPr>
              <a:t>2</a:t>
            </a:r>
            <a:r>
              <a:rPr lang="ja-JP" altLang="en-US" sz="1400" b="1" spc="-200" dirty="0">
                <a:solidFill>
                  <a:srgbClr val="000000"/>
                </a:solidFill>
                <a:latin typeface="MS PGothic" panose="020B0600070205080204" pitchFamily="34" charset="-128"/>
                <a:ea typeface="MS PGothic" panose="020B0600070205080204" pitchFamily="34" charset="-128"/>
              </a:rPr>
              <a:t>階に位置</a:t>
            </a:r>
            <a:endParaRPr lang="ko-KR" sz="1400" b="0" i="0" u="none" strike="noStrike" spc="-100" dirty="0">
              <a:solidFill>
                <a:srgbClr val="000000"/>
              </a:solidFill>
              <a:ea typeface="Gmarket Sans Medium"/>
            </a:endParaRPr>
          </a:p>
        </p:txBody>
      </p:sp>
      <p:sp>
        <p:nvSpPr>
          <p:cNvPr id="18" name="TextBox 18"/>
          <p:cNvSpPr txBox="1"/>
          <p:nvPr/>
        </p:nvSpPr>
        <p:spPr>
          <a:xfrm>
            <a:off x="6057900" y="6705600"/>
            <a:ext cx="1612900" cy="266700"/>
          </a:xfrm>
          <a:prstGeom prst="rect">
            <a:avLst/>
          </a:prstGeom>
        </p:spPr>
        <p:txBody>
          <a:bodyPr lIns="0" tIns="0" rIns="0" bIns="0" rtlCol="0" anchor="t"/>
          <a:lstStyle/>
          <a:p>
            <a:pPr lvl="0" algn="ctr">
              <a:lnSpc>
                <a:spcPct val="116199"/>
              </a:lnSpc>
            </a:pPr>
            <a:r>
              <a:rPr lang="en-US" sz="1500" b="0" i="0" u="none" strike="noStrike">
                <a:solidFill>
                  <a:srgbClr val="000000"/>
                </a:solidFill>
                <a:ea typeface="Pretendard Regular"/>
              </a:rPr>
              <a:t>☎070-7477-2410</a:t>
            </a:r>
          </a:p>
        </p:txBody>
      </p:sp>
      <p:pic>
        <p:nvPicPr>
          <p:cNvPr id="19" name="Picture 19"/>
          <p:cNvPicPr>
            <a:picLocks noChangeAspect="1"/>
          </p:cNvPicPr>
          <p:nvPr/>
        </p:nvPicPr>
        <p:blipFill>
          <a:blip r:embed="rId5"/>
          <a:stretch>
            <a:fillRect/>
          </a:stretch>
        </p:blipFill>
        <p:spPr>
          <a:xfrm>
            <a:off x="2413000" y="7721600"/>
            <a:ext cx="406400" cy="406400"/>
          </a:xfrm>
          <a:prstGeom prst="rect">
            <a:avLst/>
          </a:prstGeom>
        </p:spPr>
      </p:pic>
      <p:pic>
        <p:nvPicPr>
          <p:cNvPr id="20" name="Picture 20"/>
          <p:cNvPicPr>
            <a:picLocks noChangeAspect="1"/>
          </p:cNvPicPr>
          <p:nvPr/>
        </p:nvPicPr>
        <p:blipFill>
          <a:blip r:embed="rId9"/>
          <a:stretch>
            <a:fillRect/>
          </a:stretch>
        </p:blipFill>
        <p:spPr>
          <a:xfrm>
            <a:off x="2260600" y="8458200"/>
            <a:ext cx="584200" cy="584200"/>
          </a:xfrm>
          <a:prstGeom prst="rect">
            <a:avLst/>
          </a:prstGeom>
        </p:spPr>
      </p:pic>
      <p:sp>
        <p:nvSpPr>
          <p:cNvPr id="21" name="TextBox 21"/>
          <p:cNvSpPr txBox="1"/>
          <p:nvPr/>
        </p:nvSpPr>
        <p:spPr>
          <a:xfrm>
            <a:off x="2908300" y="7747000"/>
            <a:ext cx="1981200" cy="342900"/>
          </a:xfrm>
          <a:prstGeom prst="rect">
            <a:avLst/>
          </a:prstGeom>
        </p:spPr>
        <p:txBody>
          <a:bodyPr lIns="0" tIns="0" rIns="0" bIns="0" rtlCol="0" anchor="ctr"/>
          <a:lstStyle/>
          <a:p>
            <a:pPr lvl="0" algn="l">
              <a:lnSpc>
                <a:spcPct val="182600"/>
              </a:lnSpc>
            </a:pPr>
            <a:r>
              <a:rPr lang="en-US" sz="1900" b="0" i="0" u="none" strike="noStrike" spc="-200">
                <a:solidFill>
                  <a:srgbClr val="000000"/>
                </a:solidFill>
                <a:latin typeface="Gmarket Sans Medium"/>
              </a:rPr>
              <a:t>seochohfsc_2</a:t>
            </a:r>
          </a:p>
        </p:txBody>
      </p:sp>
      <p:sp>
        <p:nvSpPr>
          <p:cNvPr id="22" name="TextBox 22"/>
          <p:cNvSpPr txBox="1"/>
          <p:nvPr/>
        </p:nvSpPr>
        <p:spPr>
          <a:xfrm>
            <a:off x="2425700" y="8303342"/>
            <a:ext cx="2527300" cy="1653458"/>
          </a:xfrm>
          <a:prstGeom prst="rect">
            <a:avLst/>
          </a:prstGeom>
        </p:spPr>
        <p:txBody>
          <a:bodyPr lIns="0" tIns="0" rIns="0" bIns="0" rtlCol="0" anchor="ctr"/>
          <a:lstStyle/>
          <a:p>
            <a:pPr lvl="0" algn="l">
              <a:lnSpc>
                <a:spcPct val="134460"/>
              </a:lnSpc>
            </a:pPr>
            <a:endParaRPr dirty="0"/>
          </a:p>
          <a:p>
            <a:pPr lvl="0" algn="l">
              <a:lnSpc>
                <a:spcPct val="134460"/>
              </a:lnSpc>
            </a:pPr>
            <a:endParaRPr dirty="0">
              <a:latin typeface="+mn-ea"/>
            </a:endParaRPr>
          </a:p>
          <a:p>
            <a:pPr lvl="0" algn="l">
              <a:lnSpc>
                <a:spcPct val="134460"/>
              </a:lnSpc>
            </a:pPr>
            <a:endParaRPr dirty="0">
              <a:latin typeface="+mn-ea"/>
            </a:endParaRPr>
          </a:p>
          <a:p>
            <a:pPr lvl="0" algn="l">
              <a:lnSpc>
                <a:spcPct val="134460"/>
              </a:lnSpc>
            </a:pPr>
            <a:r>
              <a:rPr lang="en-US" sz="1400" b="0" i="0" u="none" strike="noStrike" spc="-100" dirty="0">
                <a:solidFill>
                  <a:srgbClr val="000000"/>
                </a:solidFill>
                <a:latin typeface="+mn-ea"/>
              </a:rPr>
              <a:t>  </a:t>
            </a:r>
            <a:r>
              <a:rPr lang="ja-JP" altLang="en-US" sz="1400" b="0" i="0" u="none" strike="noStrike" spc="-100" dirty="0">
                <a:solidFill>
                  <a:srgbClr val="000000"/>
                </a:solidFill>
                <a:latin typeface="+mn-ea"/>
              </a:rPr>
              <a:t>平日</a:t>
            </a:r>
            <a:r>
              <a:rPr lang="en-US" sz="1400" b="0" i="0" u="none" strike="noStrike" spc="-100" dirty="0">
                <a:solidFill>
                  <a:srgbClr val="000000"/>
                </a:solidFill>
                <a:latin typeface="+mn-ea"/>
              </a:rPr>
              <a:t> 9:00~18:00 </a:t>
            </a:r>
            <a:r>
              <a:rPr lang="ja-JP" altLang="en-US" sz="1400" b="0" i="0" u="none" strike="noStrike" spc="-100" dirty="0">
                <a:solidFill>
                  <a:srgbClr val="000000"/>
                </a:solidFill>
                <a:latin typeface="+mn-ea"/>
              </a:rPr>
              <a:t>運営</a:t>
            </a:r>
            <a:r>
              <a:rPr lang="en-US" sz="1400" b="0" i="0" u="none" strike="noStrike" spc="-100" dirty="0">
                <a:solidFill>
                  <a:srgbClr val="000000"/>
                </a:solidFill>
                <a:latin typeface="+mn-ea"/>
              </a:rPr>
              <a:t> (</a:t>
            </a:r>
            <a:r>
              <a:rPr lang="ja-JP" altLang="en-US" sz="1400" b="0" i="0" u="none" strike="noStrike" spc="-100" dirty="0">
                <a:solidFill>
                  <a:srgbClr val="000000"/>
                </a:solidFill>
                <a:latin typeface="+mn-ea"/>
              </a:rPr>
              <a:t>月</a:t>
            </a:r>
            <a:r>
              <a:rPr lang="en-US" sz="1400" b="0" i="0" u="none" strike="noStrike" spc="-100" dirty="0">
                <a:solidFill>
                  <a:srgbClr val="000000"/>
                </a:solidFill>
                <a:latin typeface="+mn-ea"/>
              </a:rPr>
              <a:t>~</a:t>
            </a:r>
            <a:r>
              <a:rPr lang="ja-JP" altLang="en-US" sz="1400" b="0" i="0" u="none" strike="noStrike" spc="-100" dirty="0">
                <a:solidFill>
                  <a:srgbClr val="000000"/>
                </a:solidFill>
                <a:latin typeface="+mn-ea"/>
              </a:rPr>
              <a:t>土</a:t>
            </a:r>
            <a:endParaRPr lang="en-US" altLang="ja-JP" sz="1400" b="0" i="0" u="none" strike="noStrike" spc="-100" dirty="0">
              <a:solidFill>
                <a:srgbClr val="000000"/>
              </a:solidFill>
              <a:latin typeface="+mn-ea"/>
            </a:endParaRPr>
          </a:p>
          <a:p>
            <a:pPr lvl="0" algn="l">
              <a:lnSpc>
                <a:spcPct val="134460"/>
              </a:lnSpc>
            </a:pPr>
            <a:r>
              <a:rPr lang="ja-JP" altLang="en-US" sz="1400" b="0" i="0" u="none" strike="noStrike" spc="-100" dirty="0">
                <a:solidFill>
                  <a:srgbClr val="000000"/>
                </a:solidFill>
                <a:latin typeface="+mn-ea"/>
              </a:rPr>
              <a:t>運営</a:t>
            </a:r>
            <a:r>
              <a:rPr lang="en-US" sz="1400" b="0" i="0" u="none" strike="noStrike" spc="-100" dirty="0">
                <a:solidFill>
                  <a:srgbClr val="000000"/>
                </a:solidFill>
                <a:latin typeface="+mn-ea"/>
              </a:rPr>
              <a:t>)</a:t>
            </a:r>
          </a:p>
          <a:p>
            <a:pPr lvl="0" algn="l">
              <a:lnSpc>
                <a:spcPct val="134460"/>
              </a:lnSpc>
            </a:pPr>
            <a:r>
              <a:rPr lang="en-US" sz="1100" b="0" i="0" u="none" strike="noStrike" spc="-100" dirty="0">
                <a:solidFill>
                  <a:srgbClr val="E21212"/>
                </a:solidFill>
                <a:latin typeface="+mn-ea"/>
              </a:rPr>
              <a:t>        ※ </a:t>
            </a:r>
            <a:r>
              <a:rPr lang="ja-JP" altLang="en-US" sz="1100" b="0" i="0" u="none" strike="noStrike" spc="-100" dirty="0">
                <a:solidFill>
                  <a:srgbClr val="E21212"/>
                </a:solidFill>
                <a:latin typeface="+mn-ea"/>
              </a:rPr>
              <a:t>祭日休館</a:t>
            </a:r>
            <a:endParaRPr lang="ko-KR" sz="1100" b="0" i="0" u="none" strike="noStrike" spc="-100" dirty="0">
              <a:solidFill>
                <a:srgbClr val="E21212"/>
              </a:solidFill>
              <a:latin typeface="+mn-ea"/>
            </a:endParaRPr>
          </a:p>
          <a:p>
            <a:pPr lvl="0" algn="l">
              <a:lnSpc>
                <a:spcPct val="134460"/>
              </a:lnSpc>
            </a:pPr>
            <a:r>
              <a:rPr lang="en-US" sz="1400" b="0" i="0" u="none" strike="noStrike" spc="-100" dirty="0">
                <a:solidFill>
                  <a:srgbClr val="000000"/>
                </a:solidFill>
                <a:latin typeface="+mn-ea"/>
              </a:rPr>
              <a:t>   </a:t>
            </a:r>
            <a:r>
              <a:rPr lang="ja-JP" altLang="en-US" sz="1400" spc="-100" dirty="0">
                <a:solidFill>
                  <a:srgbClr val="000000"/>
                </a:solidFill>
                <a:latin typeface="+mn-ea"/>
              </a:rPr>
              <a:t>ﾊﾟﾐｴｽﾃｰｼｮﾝ </a:t>
            </a:r>
            <a:r>
              <a:rPr lang="en-US" sz="1400" b="0" i="0" u="none" strike="noStrike" spc="-100" dirty="0">
                <a:solidFill>
                  <a:srgbClr val="000000"/>
                </a:solidFill>
                <a:latin typeface="+mn-ea"/>
              </a:rPr>
              <a:t>2</a:t>
            </a:r>
            <a:r>
              <a:rPr lang="ja-JP" altLang="en-US" sz="1400" spc="-100" dirty="0">
                <a:solidFill>
                  <a:srgbClr val="000000"/>
                </a:solidFill>
                <a:latin typeface="+mn-ea"/>
              </a:rPr>
              <a:t>階に位置</a:t>
            </a:r>
            <a:endParaRPr lang="ko-KR" sz="1400" b="0" i="0" u="none" strike="noStrike" spc="-100" dirty="0">
              <a:solidFill>
                <a:srgbClr val="000000"/>
              </a:solidFill>
              <a:latin typeface="+mn-ea"/>
            </a:endParaRPr>
          </a:p>
        </p:txBody>
      </p:sp>
      <p:pic>
        <p:nvPicPr>
          <p:cNvPr id="23" name="Picture 23"/>
          <p:cNvPicPr>
            <a:picLocks noChangeAspect="1"/>
          </p:cNvPicPr>
          <p:nvPr/>
        </p:nvPicPr>
        <p:blipFill>
          <a:blip r:embed="rId7"/>
          <a:stretch>
            <a:fillRect/>
          </a:stretch>
        </p:blipFill>
        <p:spPr>
          <a:xfrm>
            <a:off x="2222500" y="9156700"/>
            <a:ext cx="254000" cy="254000"/>
          </a:xfrm>
          <a:prstGeom prst="rect">
            <a:avLst/>
          </a:prstGeom>
        </p:spPr>
      </p:pic>
      <p:pic>
        <p:nvPicPr>
          <p:cNvPr id="24" name="Picture 24"/>
          <p:cNvPicPr>
            <a:picLocks noChangeAspect="1"/>
          </p:cNvPicPr>
          <p:nvPr/>
        </p:nvPicPr>
        <p:blipFill>
          <a:blip r:embed="rId7"/>
          <a:stretch>
            <a:fillRect/>
          </a:stretch>
        </p:blipFill>
        <p:spPr>
          <a:xfrm>
            <a:off x="2235200" y="9690100"/>
            <a:ext cx="254000" cy="254000"/>
          </a:xfrm>
          <a:prstGeom prst="rect">
            <a:avLst/>
          </a:prstGeom>
        </p:spPr>
      </p:pic>
      <p:sp>
        <p:nvSpPr>
          <p:cNvPr id="25" name="TextBox 25"/>
          <p:cNvSpPr txBox="1"/>
          <p:nvPr/>
        </p:nvSpPr>
        <p:spPr>
          <a:xfrm>
            <a:off x="2806700" y="10172700"/>
            <a:ext cx="1612900" cy="266700"/>
          </a:xfrm>
          <a:prstGeom prst="rect">
            <a:avLst/>
          </a:prstGeom>
        </p:spPr>
        <p:txBody>
          <a:bodyPr lIns="0" tIns="0" rIns="0" bIns="0" rtlCol="0" anchor="t"/>
          <a:lstStyle/>
          <a:p>
            <a:pPr lvl="0" algn="ctr">
              <a:lnSpc>
                <a:spcPct val="116199"/>
              </a:lnSpc>
            </a:pPr>
            <a:r>
              <a:rPr lang="en-US" sz="1500" b="0" i="0" u="none" strike="noStrike">
                <a:solidFill>
                  <a:srgbClr val="000000"/>
                </a:solidFill>
                <a:ea typeface="Pretendard Regular"/>
              </a:rPr>
              <a:t>☎02-6919-9748</a:t>
            </a:r>
          </a:p>
        </p:txBody>
      </p:sp>
      <p:pic>
        <p:nvPicPr>
          <p:cNvPr id="26" name="Picture 26"/>
          <p:cNvPicPr>
            <a:picLocks noChangeAspect="1"/>
          </p:cNvPicPr>
          <p:nvPr/>
        </p:nvPicPr>
        <p:blipFill>
          <a:blip r:embed="rId10"/>
          <a:stretch>
            <a:fillRect/>
          </a:stretch>
        </p:blipFill>
        <p:spPr>
          <a:xfrm>
            <a:off x="5816600" y="8343900"/>
            <a:ext cx="584200" cy="584200"/>
          </a:xfrm>
          <a:prstGeom prst="rect">
            <a:avLst/>
          </a:prstGeom>
        </p:spPr>
      </p:pic>
      <p:pic>
        <p:nvPicPr>
          <p:cNvPr id="27" name="Picture 27"/>
          <p:cNvPicPr>
            <a:picLocks noChangeAspect="1"/>
          </p:cNvPicPr>
          <p:nvPr/>
        </p:nvPicPr>
        <p:blipFill>
          <a:blip r:embed="rId5"/>
          <a:stretch>
            <a:fillRect/>
          </a:stretch>
        </p:blipFill>
        <p:spPr>
          <a:xfrm>
            <a:off x="5981700" y="7721600"/>
            <a:ext cx="406400" cy="406400"/>
          </a:xfrm>
          <a:prstGeom prst="rect">
            <a:avLst/>
          </a:prstGeom>
        </p:spPr>
      </p:pic>
      <p:sp>
        <p:nvSpPr>
          <p:cNvPr id="28" name="TextBox 28"/>
          <p:cNvSpPr txBox="1"/>
          <p:nvPr/>
        </p:nvSpPr>
        <p:spPr>
          <a:xfrm>
            <a:off x="6464300" y="7747000"/>
            <a:ext cx="1981200" cy="342900"/>
          </a:xfrm>
          <a:prstGeom prst="rect">
            <a:avLst/>
          </a:prstGeom>
        </p:spPr>
        <p:txBody>
          <a:bodyPr lIns="0" tIns="0" rIns="0" bIns="0" rtlCol="0" anchor="ctr"/>
          <a:lstStyle/>
          <a:p>
            <a:pPr lvl="0" algn="l">
              <a:lnSpc>
                <a:spcPct val="182600"/>
              </a:lnSpc>
            </a:pPr>
            <a:r>
              <a:rPr lang="en-US" sz="1900" b="0" i="0" u="none" strike="noStrike" spc="-200">
                <a:solidFill>
                  <a:srgbClr val="000000"/>
                </a:solidFill>
                <a:latin typeface="Gmarket Sans Medium"/>
              </a:rPr>
              <a:t>seochohfsc_3</a:t>
            </a:r>
          </a:p>
        </p:txBody>
      </p:sp>
      <p:sp>
        <p:nvSpPr>
          <p:cNvPr id="29" name="TextBox 29"/>
          <p:cNvSpPr txBox="1"/>
          <p:nvPr/>
        </p:nvSpPr>
        <p:spPr>
          <a:xfrm>
            <a:off x="5994400" y="8065115"/>
            <a:ext cx="2540000" cy="1688485"/>
          </a:xfrm>
          <a:prstGeom prst="rect">
            <a:avLst/>
          </a:prstGeom>
        </p:spPr>
        <p:txBody>
          <a:bodyPr lIns="0" tIns="0" rIns="0" bIns="0" rtlCol="0" anchor="ctr"/>
          <a:lstStyle/>
          <a:p>
            <a:pPr lvl="0" algn="l">
              <a:lnSpc>
                <a:spcPct val="122839"/>
              </a:lnSpc>
            </a:pPr>
            <a:endParaRPr dirty="0"/>
          </a:p>
          <a:p>
            <a:pPr lvl="0" algn="l">
              <a:lnSpc>
                <a:spcPct val="122839"/>
              </a:lnSpc>
            </a:pPr>
            <a:endParaRPr dirty="0"/>
          </a:p>
          <a:p>
            <a:pPr lvl="0" algn="l">
              <a:lnSpc>
                <a:spcPct val="122839"/>
              </a:lnSpc>
            </a:pPr>
            <a:endParaRPr dirty="0"/>
          </a:p>
          <a:p>
            <a:pPr lvl="0" algn="l">
              <a:lnSpc>
                <a:spcPct val="122839"/>
              </a:lnSpc>
            </a:pPr>
            <a:r>
              <a:rPr lang="en-US" sz="1400" b="0" i="0" u="none" strike="noStrike" spc="-100" dirty="0">
                <a:solidFill>
                  <a:srgbClr val="000000"/>
                </a:solidFill>
                <a:latin typeface="Gmarket Sans Medium"/>
              </a:rPr>
              <a:t>  </a:t>
            </a:r>
            <a:r>
              <a:rPr lang="ja-JP" altLang="en-US" sz="1400" spc="-100" dirty="0">
                <a:solidFill>
                  <a:srgbClr val="000000"/>
                </a:solidFill>
                <a:latin typeface="+mn-ea"/>
              </a:rPr>
              <a:t>平日</a:t>
            </a:r>
            <a:r>
              <a:rPr lang="en-US" sz="1400" b="0" i="0" u="none" strike="noStrike" spc="-100" dirty="0">
                <a:solidFill>
                  <a:srgbClr val="000000"/>
                </a:solidFill>
                <a:latin typeface="+mn-ea"/>
              </a:rPr>
              <a:t> 9:30~17:30 </a:t>
            </a:r>
            <a:r>
              <a:rPr lang="ja-JP" altLang="en-US" sz="1400" b="0" i="0" u="none" strike="noStrike" spc="-100" dirty="0">
                <a:solidFill>
                  <a:srgbClr val="000000"/>
                </a:solidFill>
                <a:latin typeface="+mn-ea"/>
              </a:rPr>
              <a:t>運営</a:t>
            </a:r>
            <a:r>
              <a:rPr lang="en-US" sz="1400" b="0" i="0" u="none" strike="noStrike" spc="-100" dirty="0">
                <a:solidFill>
                  <a:srgbClr val="000000"/>
                </a:solidFill>
                <a:latin typeface="+mn-ea"/>
              </a:rPr>
              <a:t> </a:t>
            </a:r>
          </a:p>
          <a:p>
            <a:pPr lvl="0" algn="l">
              <a:lnSpc>
                <a:spcPct val="122839"/>
              </a:lnSpc>
            </a:pPr>
            <a:r>
              <a:rPr lang="en-US" sz="1100" b="0" i="0" u="none" strike="noStrike" spc="-100" dirty="0">
                <a:solidFill>
                  <a:srgbClr val="E21212"/>
                </a:solidFill>
                <a:latin typeface="+mn-ea"/>
              </a:rPr>
              <a:t>        ※ </a:t>
            </a:r>
            <a:r>
              <a:rPr lang="ja-JP" altLang="en-US" sz="1100" b="0" i="0" u="none" strike="noStrike" spc="-100" dirty="0">
                <a:solidFill>
                  <a:srgbClr val="E21212"/>
                </a:solidFill>
                <a:latin typeface="+mn-ea"/>
              </a:rPr>
              <a:t>週末及び祭日休刊</a:t>
            </a:r>
            <a:endParaRPr lang="ko-KR" sz="1100" b="0" i="0" u="none" strike="noStrike" spc="-100" dirty="0">
              <a:solidFill>
                <a:srgbClr val="E21212"/>
              </a:solidFill>
              <a:latin typeface="+mn-ea"/>
            </a:endParaRPr>
          </a:p>
          <a:p>
            <a:pPr lvl="0" algn="l">
              <a:lnSpc>
                <a:spcPct val="122839"/>
              </a:lnSpc>
            </a:pPr>
            <a:r>
              <a:rPr lang="en-US" sz="1400" b="0" i="0" u="none" strike="noStrike" spc="-100" dirty="0">
                <a:solidFill>
                  <a:srgbClr val="000000"/>
                </a:solidFill>
                <a:latin typeface="+mn-ea"/>
              </a:rPr>
              <a:t>  </a:t>
            </a:r>
            <a:r>
              <a:rPr lang="ja-JP" altLang="en-US" sz="1400" spc="-100" dirty="0">
                <a:solidFill>
                  <a:srgbClr val="000000"/>
                </a:solidFill>
                <a:latin typeface="+mn-ea"/>
              </a:rPr>
              <a:t>内谷</a:t>
            </a:r>
            <a:r>
              <a:rPr lang="en-US" sz="1400" b="0" i="0" u="none" strike="noStrike" spc="-100" dirty="0">
                <a:solidFill>
                  <a:srgbClr val="000000"/>
                </a:solidFill>
                <a:latin typeface="+mn-ea"/>
              </a:rPr>
              <a:t>SH</a:t>
            </a:r>
            <a:r>
              <a:rPr lang="ja-JP" altLang="en-US" sz="1400" spc="-100" dirty="0">
                <a:solidFill>
                  <a:srgbClr val="000000"/>
                </a:solidFill>
                <a:latin typeface="+mn-ea"/>
              </a:rPr>
              <a:t>ﾌﾟﾗｽｻﾞ</a:t>
            </a:r>
            <a:r>
              <a:rPr lang="en-US" sz="1400" b="0" i="0" u="none" strike="noStrike" spc="-100" dirty="0">
                <a:solidFill>
                  <a:srgbClr val="000000"/>
                </a:solidFill>
                <a:latin typeface="+mn-ea"/>
              </a:rPr>
              <a:t> 3</a:t>
            </a:r>
            <a:r>
              <a:rPr lang="ja-JP" altLang="en-US" sz="1400" b="0" i="0" u="none" strike="noStrike" spc="-100" dirty="0">
                <a:solidFill>
                  <a:srgbClr val="000000"/>
                </a:solidFill>
                <a:latin typeface="+mn-ea"/>
              </a:rPr>
              <a:t>階に位置</a:t>
            </a:r>
            <a:endParaRPr lang="ko-KR" sz="1400" b="0" i="0" u="none" strike="noStrike" spc="-100" dirty="0">
              <a:solidFill>
                <a:srgbClr val="000000"/>
              </a:solidFill>
              <a:latin typeface="+mn-ea"/>
            </a:endParaRPr>
          </a:p>
        </p:txBody>
      </p:sp>
      <p:pic>
        <p:nvPicPr>
          <p:cNvPr id="30" name="Picture 30"/>
          <p:cNvPicPr>
            <a:picLocks noChangeAspect="1"/>
          </p:cNvPicPr>
          <p:nvPr/>
        </p:nvPicPr>
        <p:blipFill>
          <a:blip r:embed="rId7"/>
          <a:stretch>
            <a:fillRect/>
          </a:stretch>
        </p:blipFill>
        <p:spPr>
          <a:xfrm>
            <a:off x="5778500" y="9042400"/>
            <a:ext cx="254000" cy="254000"/>
          </a:xfrm>
          <a:prstGeom prst="rect">
            <a:avLst/>
          </a:prstGeom>
        </p:spPr>
      </p:pic>
      <p:pic>
        <p:nvPicPr>
          <p:cNvPr id="31" name="Picture 31"/>
          <p:cNvPicPr>
            <a:picLocks noChangeAspect="1"/>
          </p:cNvPicPr>
          <p:nvPr/>
        </p:nvPicPr>
        <p:blipFill>
          <a:blip r:embed="rId7"/>
          <a:stretch>
            <a:fillRect/>
          </a:stretch>
        </p:blipFill>
        <p:spPr>
          <a:xfrm>
            <a:off x="5791200" y="9461500"/>
            <a:ext cx="254000" cy="254000"/>
          </a:xfrm>
          <a:prstGeom prst="rect">
            <a:avLst/>
          </a:prstGeom>
        </p:spPr>
      </p:pic>
      <p:sp>
        <p:nvSpPr>
          <p:cNvPr id="32" name="TextBox 32"/>
          <p:cNvSpPr txBox="1"/>
          <p:nvPr/>
        </p:nvSpPr>
        <p:spPr>
          <a:xfrm>
            <a:off x="5981700" y="10033000"/>
            <a:ext cx="1612900" cy="266700"/>
          </a:xfrm>
          <a:prstGeom prst="rect">
            <a:avLst/>
          </a:prstGeom>
        </p:spPr>
        <p:txBody>
          <a:bodyPr lIns="0" tIns="0" rIns="0" bIns="0" rtlCol="0" anchor="t"/>
          <a:lstStyle/>
          <a:p>
            <a:pPr lvl="0" algn="ctr">
              <a:lnSpc>
                <a:spcPct val="116199"/>
              </a:lnSpc>
            </a:pPr>
            <a:r>
              <a:rPr lang="en-US" sz="1500" b="0" i="0" u="none" strike="noStrike">
                <a:solidFill>
                  <a:srgbClr val="000000"/>
                </a:solidFill>
                <a:ea typeface="Pretendard Regular"/>
              </a:rPr>
              <a:t>☎02-573-2010</a:t>
            </a:r>
          </a:p>
        </p:txBody>
      </p:sp>
      <p:sp>
        <p:nvSpPr>
          <p:cNvPr id="33" name="TextBox 33"/>
          <p:cNvSpPr txBox="1"/>
          <p:nvPr/>
        </p:nvSpPr>
        <p:spPr>
          <a:xfrm>
            <a:off x="952500" y="1735671"/>
            <a:ext cx="8001000" cy="1363129"/>
          </a:xfrm>
          <a:prstGeom prst="rect">
            <a:avLst/>
          </a:prstGeom>
        </p:spPr>
        <p:txBody>
          <a:bodyPr lIns="0" tIns="0" rIns="0" bIns="0" rtlCol="0" anchor="ctr"/>
          <a:lstStyle/>
          <a:p>
            <a:pPr lvl="0" algn="ctr">
              <a:lnSpc>
                <a:spcPct val="182600"/>
              </a:lnSpc>
            </a:pPr>
            <a:r>
              <a:rPr lang="ja-JP" altLang="en-US" sz="3200" b="1" dirty="0">
                <a:solidFill>
                  <a:srgbClr val="F9767A"/>
                </a:solidFill>
                <a:latin typeface="+mn-ea"/>
              </a:rPr>
              <a:t>更にたくさんのお知らせ</a:t>
            </a:r>
            <a:r>
              <a:rPr lang="ja-JP" altLang="en-US" sz="3200" b="0" i="0" u="none" strike="noStrike" spc="-400" dirty="0">
                <a:solidFill>
                  <a:srgbClr val="000002"/>
                </a:solidFill>
                <a:latin typeface="+mn-ea"/>
              </a:rPr>
              <a:t>が気になったら</a:t>
            </a:r>
            <a:r>
              <a:rPr lang="en-US" sz="3200" b="0" i="0" u="none" strike="noStrike" spc="-400" dirty="0">
                <a:solidFill>
                  <a:srgbClr val="000002"/>
                </a:solidFill>
                <a:latin typeface="+mn-ea"/>
              </a:rPr>
              <a:t>?</a:t>
            </a:r>
          </a:p>
        </p:txBody>
      </p:sp>
      <p:grpSp>
        <p:nvGrpSpPr>
          <p:cNvPr id="34" name="Group 34"/>
          <p:cNvGrpSpPr/>
          <p:nvPr/>
        </p:nvGrpSpPr>
        <p:grpSpPr>
          <a:xfrm>
            <a:off x="2147483647" y="2147483647"/>
            <a:ext cx="2147483647" cy="2147483647"/>
            <a:chOff x="0" y="0"/>
            <a:chExt cx="0" cy="0"/>
          </a:xfrm>
        </p:grpSpPr>
      </p:grpSp>
      <p:pic>
        <p:nvPicPr>
          <p:cNvPr id="35" name="Picture 35"/>
          <p:cNvPicPr>
            <a:picLocks noChangeAspect="1"/>
          </p:cNvPicPr>
          <p:nvPr/>
        </p:nvPicPr>
        <p:blipFill>
          <a:blip r:embed="rId11"/>
          <a:stretch>
            <a:fillRect/>
          </a:stretch>
        </p:blipFill>
        <p:spPr>
          <a:xfrm>
            <a:off x="7937500" y="10617200"/>
            <a:ext cx="1879600" cy="1879600"/>
          </a:xfrm>
          <a:prstGeom prst="rect">
            <a:avLst/>
          </a:prstGeom>
        </p:spPr>
      </p:pic>
      <p:sp>
        <p:nvSpPr>
          <p:cNvPr id="36" name="TextBox 36"/>
          <p:cNvSpPr txBox="1"/>
          <p:nvPr/>
        </p:nvSpPr>
        <p:spPr>
          <a:xfrm>
            <a:off x="8039100" y="11099800"/>
            <a:ext cx="1714500" cy="800100"/>
          </a:xfrm>
          <a:prstGeom prst="rect">
            <a:avLst/>
          </a:prstGeom>
        </p:spPr>
        <p:txBody>
          <a:bodyPr lIns="0" tIns="0" rIns="0" bIns="0" rtlCol="0" anchor="ctr"/>
          <a:lstStyle/>
          <a:p>
            <a:pPr lvl="0" algn="ctr">
              <a:lnSpc>
                <a:spcPct val="99600"/>
              </a:lnSpc>
            </a:pPr>
            <a:r>
              <a:rPr lang="ja-JP" altLang="en-US" sz="2800" dirty="0">
                <a:solidFill>
                  <a:srgbClr val="FF506B"/>
                </a:solidFill>
                <a:ea typeface="NIXGONFONTS-L V2.0"/>
              </a:rPr>
              <a:t>広報ﾁｬﾝﾈﾙ</a:t>
            </a:r>
            <a:r>
              <a:rPr lang="ja-JP" altLang="en-US" sz="2800" b="1" dirty="0">
                <a:solidFill>
                  <a:srgbClr val="FF506B"/>
                </a:solidFill>
                <a:ea typeface="NIXGONFONTS-L V2.0"/>
              </a:rPr>
              <a:t>   </a:t>
            </a:r>
            <a:r>
              <a:rPr lang="ja-JP" altLang="en-US" sz="2800" b="1" i="0" u="none" strike="noStrike" dirty="0">
                <a:solidFill>
                  <a:srgbClr val="FF506B"/>
                </a:solidFill>
                <a:ea typeface="NIXGONFONTS-B V2.0"/>
              </a:rPr>
              <a:t>ﾌｫﾛｰｲﾝｸﾞ</a:t>
            </a:r>
            <a:endParaRPr lang="ko-KR" sz="2800" b="1" i="0" u="none" strike="noStrike" dirty="0">
              <a:solidFill>
                <a:srgbClr val="FF506B"/>
              </a:solidFill>
              <a:ea typeface="NIXGONFONTS-B V2.0"/>
            </a:endParaRPr>
          </a:p>
        </p:txBody>
      </p:sp>
      <p:pic>
        <p:nvPicPr>
          <p:cNvPr id="37" name="Picture 37"/>
          <p:cNvPicPr>
            <a:picLocks noChangeAspect="1"/>
          </p:cNvPicPr>
          <p:nvPr/>
        </p:nvPicPr>
        <p:blipFill>
          <a:blip r:embed="rId12"/>
          <a:stretch>
            <a:fillRect/>
          </a:stretch>
        </p:blipFill>
        <p:spPr>
          <a:xfrm>
            <a:off x="8483600" y="11963400"/>
            <a:ext cx="787400" cy="88900"/>
          </a:xfrm>
          <a:prstGeom prst="rect">
            <a:avLst/>
          </a:prstGeom>
        </p:spPr>
      </p:pic>
      <p:pic>
        <p:nvPicPr>
          <p:cNvPr id="38" name="Picture 38"/>
          <p:cNvPicPr>
            <a:picLocks noChangeAspect="1"/>
          </p:cNvPicPr>
          <p:nvPr/>
        </p:nvPicPr>
        <p:blipFill>
          <a:blip r:embed="rId13"/>
          <a:stretch>
            <a:fillRect/>
          </a:stretch>
        </p:blipFill>
        <p:spPr>
          <a:xfrm rot="1500000">
            <a:off x="8077200" y="279400"/>
            <a:ext cx="1612900" cy="1130300"/>
          </a:xfrm>
          <a:prstGeom prst="rect">
            <a:avLst/>
          </a:prstGeom>
        </p:spPr>
      </p:pic>
      <p:pic>
        <p:nvPicPr>
          <p:cNvPr id="39" name="Picture 39"/>
          <p:cNvPicPr>
            <a:picLocks noChangeAspect="1"/>
          </p:cNvPicPr>
          <p:nvPr/>
        </p:nvPicPr>
        <p:blipFill>
          <a:blip r:embed="rId14"/>
          <a:stretch>
            <a:fillRect/>
          </a:stretch>
        </p:blipFill>
        <p:spPr>
          <a:xfrm>
            <a:off x="1946378" y="7441585"/>
            <a:ext cx="3263900" cy="3136900"/>
          </a:xfrm>
          <a:prstGeom prst="rect">
            <a:avLst/>
          </a:prstGeom>
        </p:spPr>
      </p:pic>
      <p:pic>
        <p:nvPicPr>
          <p:cNvPr id="40" name="Picture 40"/>
          <p:cNvPicPr>
            <a:picLocks noChangeAspect="1"/>
          </p:cNvPicPr>
          <p:nvPr/>
        </p:nvPicPr>
        <p:blipFill>
          <a:blip r:embed="rId14"/>
          <a:stretch>
            <a:fillRect/>
          </a:stretch>
        </p:blipFill>
        <p:spPr>
          <a:xfrm>
            <a:off x="1930400" y="4132694"/>
            <a:ext cx="3263900" cy="3136900"/>
          </a:xfrm>
          <a:prstGeom prst="rect">
            <a:avLst/>
          </a:prstGeom>
        </p:spPr>
      </p:pic>
      <p:pic>
        <p:nvPicPr>
          <p:cNvPr id="41" name="Picture 41"/>
          <p:cNvPicPr>
            <a:picLocks noChangeAspect="1"/>
          </p:cNvPicPr>
          <p:nvPr/>
        </p:nvPicPr>
        <p:blipFill>
          <a:blip r:embed="rId14"/>
          <a:stretch>
            <a:fillRect/>
          </a:stretch>
        </p:blipFill>
        <p:spPr>
          <a:xfrm>
            <a:off x="5245100" y="4131290"/>
            <a:ext cx="3263900" cy="3136900"/>
          </a:xfrm>
          <a:prstGeom prst="rect">
            <a:avLst/>
          </a:prstGeom>
        </p:spPr>
      </p:pic>
      <p:pic>
        <p:nvPicPr>
          <p:cNvPr id="42" name="Picture 42"/>
          <p:cNvPicPr>
            <a:picLocks noChangeAspect="1"/>
          </p:cNvPicPr>
          <p:nvPr/>
        </p:nvPicPr>
        <p:blipFill>
          <a:blip r:embed="rId14"/>
          <a:stretch>
            <a:fillRect/>
          </a:stretch>
        </p:blipFill>
        <p:spPr>
          <a:xfrm>
            <a:off x="5254523" y="7441585"/>
            <a:ext cx="3263900" cy="3136900"/>
          </a:xfrm>
          <a:prstGeom prst="rect">
            <a:avLst/>
          </a:prstGeom>
        </p:spPr>
      </p:pic>
      <p:pic>
        <p:nvPicPr>
          <p:cNvPr id="43" name="Picture 43"/>
          <p:cNvPicPr>
            <a:picLocks noChangeAspect="1"/>
          </p:cNvPicPr>
          <p:nvPr/>
        </p:nvPicPr>
        <p:blipFill>
          <a:blip r:embed="rId15"/>
          <a:stretch>
            <a:fillRect/>
          </a:stretch>
        </p:blipFill>
        <p:spPr>
          <a:xfrm>
            <a:off x="7086600" y="2997200"/>
            <a:ext cx="1117600" cy="1117600"/>
          </a:xfrm>
          <a:prstGeom prst="rect">
            <a:avLst/>
          </a:prstGeom>
        </p:spPr>
      </p:pic>
      <p:sp>
        <p:nvSpPr>
          <p:cNvPr id="44" name="TextBox 44"/>
          <p:cNvSpPr txBox="1"/>
          <p:nvPr/>
        </p:nvSpPr>
        <p:spPr>
          <a:xfrm>
            <a:off x="1816100" y="977900"/>
            <a:ext cx="6731000" cy="1358900"/>
          </a:xfrm>
          <a:prstGeom prst="rect">
            <a:avLst/>
          </a:prstGeom>
        </p:spPr>
        <p:txBody>
          <a:bodyPr lIns="0" tIns="0" rIns="0" bIns="0" rtlCol="0" anchor="ctr"/>
          <a:lstStyle/>
          <a:p>
            <a:pPr lvl="0" algn="ctr">
              <a:lnSpc>
                <a:spcPct val="90387"/>
              </a:lnSpc>
            </a:pPr>
            <a:r>
              <a:rPr lang="ja-JP" altLang="en-US" sz="6600" b="1" dirty="0">
                <a:solidFill>
                  <a:srgbClr val="F9767A"/>
                </a:solidFill>
                <a:latin typeface="ＭＳ Ｐゴシック" panose="020B0600070205080204" pitchFamily="34" charset="-128"/>
              </a:rPr>
              <a:t>瑞草区家族ｾﾝﾀｰ</a:t>
            </a:r>
            <a:endParaRPr lang="ko-KR" altLang="en-US" sz="6600" b="1" dirty="0">
              <a:solidFill>
                <a:srgbClr val="F9767A"/>
              </a:solidFill>
              <a:latin typeface="맑은 고딕" panose="020B0503020000020004" pitchFamily="50" charset="-127"/>
            </a:endParaRPr>
          </a:p>
        </p:txBody>
      </p:sp>
      <p:sp>
        <p:nvSpPr>
          <p:cNvPr id="45" name="TextBox 45"/>
          <p:cNvSpPr txBox="1"/>
          <p:nvPr/>
        </p:nvSpPr>
        <p:spPr>
          <a:xfrm>
            <a:off x="9283700" y="177800"/>
            <a:ext cx="1168400" cy="330200"/>
          </a:xfrm>
          <a:prstGeom prst="rect">
            <a:avLst/>
          </a:prstGeom>
        </p:spPr>
        <p:txBody>
          <a:bodyPr lIns="0" tIns="0" rIns="0" bIns="0" rtlCol="0" anchor="ctr"/>
          <a:lstStyle/>
          <a:p>
            <a:pPr lvl="0">
              <a:lnSpc>
                <a:spcPct val="116199"/>
              </a:lnSpc>
            </a:pPr>
            <a:r>
              <a:rPr lang="en-US" sz="1900" b="0" i="0" u="none" strike="noStrike" spc="-100" dirty="0">
                <a:solidFill>
                  <a:srgbClr val="787878"/>
                </a:solidFill>
                <a:latin typeface="Pretendard Medium"/>
              </a:rPr>
              <a:t>12</a:t>
            </a:r>
            <a:r>
              <a:rPr lang="ja-JP" altLang="en-US" sz="1900" spc="-100" dirty="0">
                <a:solidFill>
                  <a:srgbClr val="787878"/>
                </a:solidFill>
                <a:latin typeface="Pretendard Medium"/>
              </a:rPr>
              <a:t>ﾍﾟｰｼﾞ</a:t>
            </a:r>
            <a:endParaRPr lang="ko-KR" sz="1900" b="0" i="0" u="none" strike="noStrike" spc="-100" dirty="0">
              <a:solidFill>
                <a:srgbClr val="787878"/>
              </a:solidFill>
              <a:ea typeface="Pretendard Medium"/>
            </a:endParaRPr>
          </a:p>
        </p:txBody>
      </p:sp>
      <p:sp>
        <p:nvSpPr>
          <p:cNvPr id="46" name="TextBox 46"/>
          <p:cNvSpPr txBox="1"/>
          <p:nvPr/>
        </p:nvSpPr>
        <p:spPr>
          <a:xfrm>
            <a:off x="2946400" y="8559800"/>
            <a:ext cx="2527300" cy="749300"/>
          </a:xfrm>
          <a:prstGeom prst="rect">
            <a:avLst/>
          </a:prstGeom>
        </p:spPr>
        <p:txBody>
          <a:bodyPr lIns="0" tIns="0" rIns="0" bIns="0" rtlCol="0" anchor="ctr"/>
          <a:lstStyle/>
          <a:p>
            <a:pPr lvl="0" algn="l">
              <a:lnSpc>
                <a:spcPct val="134460"/>
              </a:lnSpc>
            </a:pPr>
            <a:r>
              <a:rPr lang="ja-JP" altLang="en-US" sz="1200" b="1" i="0" u="none" strike="noStrike" spc="-100" dirty="0">
                <a:solidFill>
                  <a:srgbClr val="F9767A"/>
                </a:solidFill>
                <a:ea typeface="Gmarket Sans Medium"/>
              </a:rPr>
              <a:t>共</a:t>
            </a:r>
            <a:r>
              <a:rPr lang="ja-JP" altLang="en-US" sz="1200" b="1" i="0" u="none" strike="noStrike" spc="-100" dirty="0">
                <a:solidFill>
                  <a:srgbClr val="F9767A"/>
                </a:solidFill>
                <a:latin typeface="+mn-ea"/>
              </a:rPr>
              <a:t>同育児分かち合い空間</a:t>
            </a:r>
            <a:r>
              <a:rPr lang="en-US" sz="1200" b="1" i="0" u="none" strike="noStrike" spc="-100" dirty="0">
                <a:solidFill>
                  <a:srgbClr val="F9767A"/>
                </a:solidFill>
                <a:latin typeface="+mn-ea"/>
              </a:rPr>
              <a:t> (2</a:t>
            </a:r>
            <a:r>
              <a:rPr lang="ja-JP" altLang="en-US" sz="1200" b="1" spc="-100" dirty="0">
                <a:solidFill>
                  <a:srgbClr val="F9767A"/>
                </a:solidFill>
                <a:latin typeface="+mn-ea"/>
              </a:rPr>
              <a:t>ｾﾝﾀｰ</a:t>
            </a:r>
            <a:r>
              <a:rPr lang="en-US" sz="1200" b="1" i="0" u="none" strike="noStrike" spc="-100" dirty="0">
                <a:solidFill>
                  <a:srgbClr val="F9767A"/>
                </a:solidFill>
                <a:latin typeface="+mn-ea"/>
              </a:rPr>
              <a:t>)</a:t>
            </a:r>
          </a:p>
          <a:p>
            <a:pPr lvl="0" algn="l">
              <a:lnSpc>
                <a:spcPct val="134460"/>
              </a:lnSpc>
            </a:pPr>
            <a:r>
              <a:rPr lang="ja-JP" altLang="en-US" sz="1100" spc="-100" dirty="0">
                <a:solidFill>
                  <a:srgbClr val="000000"/>
                </a:solidFill>
                <a:ea typeface="Gmarket Sans Medium"/>
              </a:rPr>
              <a:t>瑞草区</a:t>
            </a:r>
            <a:r>
              <a:rPr lang="ja-JP" altLang="en-US" sz="1100" spc="-100" dirty="0">
                <a:solidFill>
                  <a:srgbClr val="000000"/>
                </a:solidFill>
                <a:latin typeface="Gmarket Sans Medium"/>
                <a:ea typeface="Gmarket Sans Medium"/>
              </a:rPr>
              <a:t>の養育者と児童のための空間</a:t>
            </a:r>
            <a:endParaRPr lang="ko-KR" sz="1100" b="0" i="0" u="none" strike="noStrike" spc="-100" dirty="0">
              <a:solidFill>
                <a:srgbClr val="000000"/>
              </a:solidFill>
              <a:ea typeface="Gmarket Sans Medium"/>
            </a:endParaRPr>
          </a:p>
          <a:p>
            <a:pPr lvl="0" algn="l">
              <a:lnSpc>
                <a:spcPct val="134460"/>
              </a:lnSpc>
            </a:pPr>
            <a:endParaRPr lang="ko-KR" sz="1100" b="0" i="0" u="none" strike="noStrike" spc="-100" dirty="0">
              <a:solidFill>
                <a:srgbClr val="000000"/>
              </a:solidFill>
              <a:ea typeface="Gmarket Sans Medium"/>
            </a:endParaRPr>
          </a:p>
        </p:txBody>
      </p:sp>
      <p:sp>
        <p:nvSpPr>
          <p:cNvPr id="47" name="TextBox 47"/>
          <p:cNvSpPr txBox="1"/>
          <p:nvPr/>
        </p:nvSpPr>
        <p:spPr>
          <a:xfrm>
            <a:off x="3213100" y="5143500"/>
            <a:ext cx="2527300" cy="482600"/>
          </a:xfrm>
          <a:prstGeom prst="rect">
            <a:avLst/>
          </a:prstGeom>
        </p:spPr>
        <p:txBody>
          <a:bodyPr lIns="0" tIns="0" rIns="0" bIns="0" rtlCol="0" anchor="ctr"/>
          <a:lstStyle/>
          <a:p>
            <a:pPr lvl="0">
              <a:lnSpc>
                <a:spcPct val="134460"/>
              </a:lnSpc>
            </a:pPr>
            <a:r>
              <a:rPr lang="ko-KR" altLang="en-US" sz="1400" spc="-100" dirty="0">
                <a:solidFill>
                  <a:srgbClr val="F9767A"/>
                </a:solidFill>
                <a:latin typeface="MS PGothic" panose="020B0600070205080204" pitchFamily="34" charset="-128"/>
              </a:rPr>
              <a:t>瑞草家族</a:t>
            </a:r>
            <a:r>
              <a:rPr lang="ja-JP" altLang="en-US" sz="1400" spc="-100" dirty="0">
                <a:solidFill>
                  <a:srgbClr val="F9767A"/>
                </a:solidFill>
                <a:latin typeface="MS PGothic" panose="020B0600070205080204" pitchFamily="34" charset="-128"/>
                <a:ea typeface="MS PGothic" panose="020B0600070205080204" pitchFamily="34" charset="-128"/>
              </a:rPr>
              <a:t>ｾﾝﾀｰ </a:t>
            </a:r>
            <a:r>
              <a:rPr lang="en-US" altLang="ja-JP" sz="1400" spc="-100" dirty="0">
                <a:solidFill>
                  <a:srgbClr val="F9767A"/>
                </a:solidFill>
                <a:latin typeface="MS PGothic" panose="020B0600070205080204" pitchFamily="34" charset="-128"/>
                <a:ea typeface="MS PGothic" panose="020B0600070205080204" pitchFamily="34" charset="-128"/>
              </a:rPr>
              <a:t>(</a:t>
            </a:r>
            <a:r>
              <a:rPr lang="ko-KR" altLang="en-US" sz="1400" spc="-100" dirty="0">
                <a:solidFill>
                  <a:srgbClr val="F9767A"/>
                </a:solidFill>
                <a:latin typeface="MS PGothic" panose="020B0600070205080204" pitchFamily="34" charset="-128"/>
              </a:rPr>
              <a:t>本部</a:t>
            </a:r>
            <a:r>
              <a:rPr lang="en-US" altLang="ko-KR" sz="1400" spc="-100" dirty="0">
                <a:solidFill>
                  <a:srgbClr val="F9767A"/>
                </a:solidFill>
                <a:latin typeface="MS PGothic" panose="020B0600070205080204" pitchFamily="34" charset="-128"/>
                <a:ea typeface="MS PGothic" panose="020B0600070205080204" pitchFamily="34" charset="-128"/>
              </a:rPr>
              <a:t>)</a:t>
            </a:r>
            <a:endParaRPr lang="en-US" sz="1400" b="0" i="0" u="none" strike="noStrike" spc="-100" dirty="0">
              <a:solidFill>
                <a:srgbClr val="F9767A"/>
              </a:solidFill>
              <a:latin typeface="MS PGothic" panose="020B0600070205080204" pitchFamily="34" charset="-128"/>
              <a:ea typeface="MS PGothic" panose="020B0600070205080204" pitchFamily="34" charset="-128"/>
            </a:endParaRPr>
          </a:p>
          <a:p>
            <a:pPr lvl="0" algn="l">
              <a:lnSpc>
                <a:spcPct val="134460"/>
              </a:lnSpc>
            </a:pPr>
            <a:r>
              <a:rPr lang="ja-JP" altLang="en-US" sz="1100" b="0" i="0" u="none" strike="noStrike" spc="-100" dirty="0">
                <a:solidFill>
                  <a:srgbClr val="000000"/>
                </a:solidFill>
                <a:latin typeface="MS PGothic" panose="020B0600070205080204" pitchFamily="34" charset="-128"/>
                <a:ea typeface="MS PGothic" panose="020B0600070205080204" pitchFamily="34" charset="-128"/>
              </a:rPr>
              <a:t>家族教育</a:t>
            </a:r>
            <a:r>
              <a:rPr lang="en-US" sz="1100" b="0" i="0" u="none" strike="noStrike" spc="-100" dirty="0">
                <a:solidFill>
                  <a:srgbClr val="000000"/>
                </a:solidFill>
                <a:latin typeface="MS PGothic" panose="020B0600070205080204" pitchFamily="34" charset="-128"/>
                <a:ea typeface="MS PGothic" panose="020B0600070205080204" pitchFamily="34" charset="-128"/>
              </a:rPr>
              <a:t>, </a:t>
            </a:r>
            <a:r>
              <a:rPr lang="ja-JP" altLang="en-US" sz="1100" b="0" i="0" u="none" strike="noStrike" spc="-100" dirty="0">
                <a:solidFill>
                  <a:srgbClr val="000000"/>
                </a:solidFill>
                <a:latin typeface="MS PGothic" panose="020B0600070205080204" pitchFamily="34" charset="-128"/>
                <a:ea typeface="MS PGothic" panose="020B0600070205080204" pitchFamily="34" charset="-128"/>
              </a:rPr>
              <a:t>家族文化</a:t>
            </a:r>
            <a:r>
              <a:rPr lang="en-US" sz="1100" b="0" i="0" u="none" strike="noStrike" spc="-100" dirty="0">
                <a:solidFill>
                  <a:srgbClr val="000000"/>
                </a:solidFill>
                <a:latin typeface="MS PGothic" panose="020B0600070205080204" pitchFamily="34" charset="-128"/>
                <a:ea typeface="MS PGothic" panose="020B0600070205080204" pitchFamily="34" charset="-128"/>
              </a:rPr>
              <a:t>, </a:t>
            </a:r>
            <a:r>
              <a:rPr lang="ja-JP" altLang="en-US" sz="1100" b="0" i="0" u="none" strike="noStrike" spc="-100" dirty="0">
                <a:solidFill>
                  <a:srgbClr val="000000"/>
                </a:solidFill>
                <a:latin typeface="MS PGothic" panose="020B0600070205080204" pitchFamily="34" charset="-128"/>
                <a:ea typeface="MS PGothic" panose="020B0600070205080204" pitchFamily="34" charset="-128"/>
              </a:rPr>
              <a:t>ｱｲﾄﾞﾙﾎﾞﾑ</a:t>
            </a:r>
            <a:endParaRPr lang="ko-KR" sz="1100" b="0" i="0" u="none" strike="noStrike" spc="-100" dirty="0">
              <a:solidFill>
                <a:srgbClr val="000000"/>
              </a:solidFill>
              <a:latin typeface="MS PGothic" panose="020B0600070205080204" pitchFamily="34" charset="-128"/>
            </a:endParaRPr>
          </a:p>
        </p:txBody>
      </p:sp>
      <p:sp>
        <p:nvSpPr>
          <p:cNvPr id="48" name="TextBox 48"/>
          <p:cNvSpPr txBox="1"/>
          <p:nvPr/>
        </p:nvSpPr>
        <p:spPr>
          <a:xfrm>
            <a:off x="6477000" y="8420100"/>
            <a:ext cx="2527300" cy="482600"/>
          </a:xfrm>
          <a:prstGeom prst="rect">
            <a:avLst/>
          </a:prstGeom>
        </p:spPr>
        <p:txBody>
          <a:bodyPr lIns="0" tIns="0" rIns="0" bIns="0" rtlCol="0" anchor="ctr"/>
          <a:lstStyle/>
          <a:p>
            <a:pPr lvl="0" algn="l">
              <a:lnSpc>
                <a:spcPct val="134460"/>
              </a:lnSpc>
            </a:pPr>
            <a:r>
              <a:rPr lang="ja-JP" altLang="en-US" sz="1400" spc="-100" dirty="0">
                <a:solidFill>
                  <a:srgbClr val="F9767A"/>
                </a:solidFill>
                <a:latin typeface="+mn-ea"/>
              </a:rPr>
              <a:t>瑞草ﾏﾏﾋｰﾘﾝｸﾞｾﾝﾀｰ</a:t>
            </a:r>
            <a:r>
              <a:rPr lang="en-US" sz="1400" b="0" i="0" u="none" strike="noStrike" spc="-100" dirty="0">
                <a:solidFill>
                  <a:srgbClr val="F9767A"/>
                </a:solidFill>
                <a:latin typeface="+mn-ea"/>
              </a:rPr>
              <a:t> (3</a:t>
            </a:r>
            <a:r>
              <a:rPr lang="ja-JP" altLang="en-US" sz="1400" spc="-100" dirty="0">
                <a:solidFill>
                  <a:srgbClr val="F9767A"/>
                </a:solidFill>
                <a:latin typeface="+mn-ea"/>
              </a:rPr>
              <a:t>ｾﾝﾀｰ</a:t>
            </a:r>
            <a:r>
              <a:rPr lang="en-US" sz="1400" b="0" i="0" u="none" strike="noStrike" spc="-100" dirty="0">
                <a:solidFill>
                  <a:srgbClr val="F9767A"/>
                </a:solidFill>
                <a:latin typeface="+mn-ea"/>
              </a:rPr>
              <a:t>)</a:t>
            </a:r>
          </a:p>
          <a:p>
            <a:pPr lvl="0" algn="l">
              <a:lnSpc>
                <a:spcPct val="134460"/>
              </a:lnSpc>
            </a:pPr>
            <a:r>
              <a:rPr lang="ja-JP" altLang="en-US" sz="1100" spc="-100" dirty="0">
                <a:solidFill>
                  <a:srgbClr val="000000"/>
                </a:solidFill>
                <a:latin typeface="+mn-ea"/>
              </a:rPr>
              <a:t>ﾏﾏと家族のための休息</a:t>
            </a:r>
            <a:r>
              <a:rPr lang="en-US" sz="1100" b="0" i="0" u="none" strike="noStrike" spc="-100" dirty="0">
                <a:solidFill>
                  <a:srgbClr val="000000"/>
                </a:solidFill>
                <a:latin typeface="+mn-ea"/>
              </a:rPr>
              <a:t>/</a:t>
            </a:r>
            <a:r>
              <a:rPr lang="ja-JP" altLang="en-US" sz="1100" spc="-100" dirty="0">
                <a:solidFill>
                  <a:srgbClr val="000000"/>
                </a:solidFill>
                <a:latin typeface="+mn-ea"/>
              </a:rPr>
              <a:t>文化空間</a:t>
            </a:r>
            <a:endParaRPr lang="ko-KR" sz="1100" b="0" i="0" u="none" strike="noStrike" spc="-100" dirty="0">
              <a:solidFill>
                <a:srgbClr val="000000"/>
              </a:solidFill>
              <a:latin typeface="+mn-ea"/>
            </a:endParaRPr>
          </a:p>
        </p:txBody>
      </p:sp>
      <p:sp>
        <p:nvSpPr>
          <p:cNvPr id="49" name="TextBox 49"/>
          <p:cNvSpPr txBox="1"/>
          <p:nvPr/>
        </p:nvSpPr>
        <p:spPr>
          <a:xfrm>
            <a:off x="6413500" y="5092700"/>
            <a:ext cx="2527300" cy="482600"/>
          </a:xfrm>
          <a:prstGeom prst="rect">
            <a:avLst/>
          </a:prstGeom>
        </p:spPr>
        <p:txBody>
          <a:bodyPr lIns="0" tIns="0" rIns="0" bIns="0" rtlCol="0" anchor="ctr"/>
          <a:lstStyle/>
          <a:p>
            <a:pPr lvl="0">
              <a:lnSpc>
                <a:spcPct val="134460"/>
              </a:lnSpc>
            </a:pPr>
            <a:r>
              <a:rPr lang="ja-JP" altLang="en-US" sz="1400" spc="-100" dirty="0">
                <a:solidFill>
                  <a:srgbClr val="F9767A"/>
                </a:solidFill>
                <a:latin typeface="+mn-ea"/>
              </a:rPr>
              <a:t>良才能相談ｾﾝﾀｰ </a:t>
            </a:r>
            <a:r>
              <a:rPr lang="en-US" altLang="ja-JP" sz="1400" spc="-100" dirty="0">
                <a:solidFill>
                  <a:srgbClr val="F9767A"/>
                </a:solidFill>
                <a:latin typeface="+mn-ea"/>
              </a:rPr>
              <a:t>(1</a:t>
            </a:r>
            <a:r>
              <a:rPr lang="ja-JP" altLang="en-US" sz="1400" spc="-100" dirty="0">
                <a:solidFill>
                  <a:srgbClr val="F9767A"/>
                </a:solidFill>
                <a:latin typeface="+mn-ea"/>
              </a:rPr>
              <a:t>ｾﾝﾀｰ</a:t>
            </a:r>
            <a:r>
              <a:rPr lang="en-US" altLang="ja-JP" sz="1400" spc="-100" dirty="0">
                <a:solidFill>
                  <a:srgbClr val="F9767A"/>
                </a:solidFill>
                <a:latin typeface="+mn-ea"/>
              </a:rPr>
              <a:t>)</a:t>
            </a:r>
            <a:endParaRPr lang="en-US" sz="1400" b="0" i="0" u="none" strike="noStrike" spc="-100" dirty="0">
              <a:solidFill>
                <a:srgbClr val="F9767A"/>
              </a:solidFill>
              <a:latin typeface="+mn-ea"/>
            </a:endParaRPr>
          </a:p>
          <a:p>
            <a:pPr lvl="0" algn="l">
              <a:lnSpc>
                <a:spcPct val="134460"/>
              </a:lnSpc>
            </a:pPr>
            <a:r>
              <a:rPr lang="ja-JP" altLang="en-US" sz="1100" spc="-100" dirty="0">
                <a:solidFill>
                  <a:srgbClr val="000000"/>
                </a:solidFill>
                <a:ea typeface="Gmarket Sans Medium"/>
              </a:rPr>
              <a:t>瑞</a:t>
            </a:r>
            <a:r>
              <a:rPr lang="ja-JP" altLang="en-US" sz="1100" spc="-100" dirty="0">
                <a:solidFill>
                  <a:srgbClr val="000000"/>
                </a:solidFill>
                <a:latin typeface="+mn-ea"/>
              </a:rPr>
              <a:t>草区家族のための相談</a:t>
            </a:r>
            <a:r>
              <a:rPr lang="en-US" altLang="ja-JP" sz="1100" spc="-100" dirty="0">
                <a:solidFill>
                  <a:srgbClr val="000000"/>
                </a:solidFill>
                <a:latin typeface="+mn-ea"/>
              </a:rPr>
              <a:t>/</a:t>
            </a:r>
            <a:r>
              <a:rPr lang="ja-JP" altLang="en-US" sz="1100" spc="-100" dirty="0">
                <a:solidFill>
                  <a:srgbClr val="000000"/>
                </a:solidFill>
                <a:latin typeface="+mn-ea"/>
              </a:rPr>
              <a:t>言語発達</a:t>
            </a:r>
            <a:endParaRPr lang="ko-KR" sz="1100" b="0" i="0" u="none" strike="noStrike" spc="-100" dirty="0">
              <a:solidFill>
                <a:srgbClr val="000000"/>
              </a:solidFill>
              <a:latin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0F9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2590800" y="1676400"/>
            <a:ext cx="5168900" cy="2844800"/>
          </a:xfrm>
          <a:prstGeom prst="rect">
            <a:avLst/>
          </a:prstGeom>
        </p:spPr>
      </p:pic>
      <p:pic>
        <p:nvPicPr>
          <p:cNvPr id="3" name="Picture 3"/>
          <p:cNvPicPr>
            <a:picLocks noChangeAspect="1"/>
          </p:cNvPicPr>
          <p:nvPr/>
        </p:nvPicPr>
        <p:blipFill>
          <a:blip r:embed="rId3"/>
          <a:stretch>
            <a:fillRect/>
          </a:stretch>
        </p:blipFill>
        <p:spPr>
          <a:xfrm>
            <a:off x="50800" y="4292600"/>
            <a:ext cx="1955800" cy="5422900"/>
          </a:xfrm>
          <a:prstGeom prst="rect">
            <a:avLst/>
          </a:prstGeom>
        </p:spPr>
      </p:pic>
      <p:pic>
        <p:nvPicPr>
          <p:cNvPr id="4" name="Picture 4"/>
          <p:cNvPicPr>
            <a:picLocks noChangeAspect="1"/>
          </p:cNvPicPr>
          <p:nvPr/>
        </p:nvPicPr>
        <p:blipFill>
          <a:blip r:embed="rId4"/>
          <a:stretch>
            <a:fillRect/>
          </a:stretch>
        </p:blipFill>
        <p:spPr>
          <a:xfrm>
            <a:off x="7984090" y="2730500"/>
            <a:ext cx="5207000" cy="2857500"/>
          </a:xfrm>
          <a:prstGeom prst="rect">
            <a:avLst/>
          </a:prstGeom>
        </p:spPr>
      </p:pic>
      <p:pic>
        <p:nvPicPr>
          <p:cNvPr id="5" name="Picture 5"/>
          <p:cNvPicPr>
            <a:picLocks noChangeAspect="1"/>
          </p:cNvPicPr>
          <p:nvPr/>
        </p:nvPicPr>
        <p:blipFill>
          <a:blip r:embed="rId5"/>
          <a:stretch>
            <a:fillRect/>
          </a:stretch>
        </p:blipFill>
        <p:spPr>
          <a:xfrm>
            <a:off x="-127000" y="9156700"/>
            <a:ext cx="10553700" cy="3987800"/>
          </a:xfrm>
          <a:prstGeom prst="rect">
            <a:avLst/>
          </a:prstGeom>
        </p:spPr>
      </p:pic>
      <p:pic>
        <p:nvPicPr>
          <p:cNvPr id="6" name="Picture 6"/>
          <p:cNvPicPr>
            <a:picLocks noChangeAspect="1"/>
          </p:cNvPicPr>
          <p:nvPr/>
        </p:nvPicPr>
        <p:blipFill>
          <a:blip r:embed="rId6"/>
          <a:stretch>
            <a:fillRect/>
          </a:stretch>
        </p:blipFill>
        <p:spPr>
          <a:xfrm>
            <a:off x="5588000" y="6324600"/>
            <a:ext cx="4546600" cy="3149600"/>
          </a:xfrm>
          <a:prstGeom prst="rect">
            <a:avLst/>
          </a:prstGeom>
        </p:spPr>
      </p:pic>
      <p:pic>
        <p:nvPicPr>
          <p:cNvPr id="7" name="Picture 7"/>
          <p:cNvPicPr>
            <a:picLocks noChangeAspect="1"/>
          </p:cNvPicPr>
          <p:nvPr/>
        </p:nvPicPr>
        <p:blipFill>
          <a:blip r:embed="rId7"/>
          <a:stretch>
            <a:fillRect/>
          </a:stretch>
        </p:blipFill>
        <p:spPr>
          <a:xfrm>
            <a:off x="1968500" y="6972300"/>
            <a:ext cx="1473200" cy="2463800"/>
          </a:xfrm>
          <a:prstGeom prst="rect">
            <a:avLst/>
          </a:prstGeom>
        </p:spPr>
      </p:pic>
      <p:pic>
        <p:nvPicPr>
          <p:cNvPr id="8" name="Picture 8"/>
          <p:cNvPicPr>
            <a:picLocks noChangeAspect="1"/>
          </p:cNvPicPr>
          <p:nvPr/>
        </p:nvPicPr>
        <p:blipFill>
          <a:blip r:embed="rId8"/>
          <a:stretch>
            <a:fillRect/>
          </a:stretch>
        </p:blipFill>
        <p:spPr>
          <a:xfrm>
            <a:off x="-495300" y="5689600"/>
            <a:ext cx="1524000" cy="3962400"/>
          </a:xfrm>
          <a:prstGeom prst="rect">
            <a:avLst/>
          </a:prstGeom>
        </p:spPr>
      </p:pic>
      <p:pic>
        <p:nvPicPr>
          <p:cNvPr id="9" name="Picture 9"/>
          <p:cNvPicPr>
            <a:picLocks noChangeAspect="1"/>
          </p:cNvPicPr>
          <p:nvPr/>
        </p:nvPicPr>
        <p:blipFill>
          <a:blip r:embed="rId9"/>
          <a:stretch>
            <a:fillRect/>
          </a:stretch>
        </p:blipFill>
        <p:spPr>
          <a:xfrm>
            <a:off x="9347200" y="4787900"/>
            <a:ext cx="1879600" cy="4610100"/>
          </a:xfrm>
          <a:prstGeom prst="rect">
            <a:avLst/>
          </a:prstGeom>
        </p:spPr>
      </p:pic>
      <p:pic>
        <p:nvPicPr>
          <p:cNvPr id="10" name="Picture 10"/>
          <p:cNvPicPr>
            <a:picLocks noChangeAspect="1"/>
          </p:cNvPicPr>
          <p:nvPr/>
        </p:nvPicPr>
        <p:blipFill>
          <a:blip r:embed="rId7"/>
          <a:stretch>
            <a:fillRect/>
          </a:stretch>
        </p:blipFill>
        <p:spPr>
          <a:xfrm>
            <a:off x="8902700" y="7531100"/>
            <a:ext cx="1143000" cy="1905000"/>
          </a:xfrm>
          <a:prstGeom prst="rect">
            <a:avLst/>
          </a:prstGeom>
        </p:spPr>
      </p:pic>
      <p:pic>
        <p:nvPicPr>
          <p:cNvPr id="11" name="Picture 11"/>
          <p:cNvPicPr>
            <a:picLocks noChangeAspect="1"/>
          </p:cNvPicPr>
          <p:nvPr/>
        </p:nvPicPr>
        <p:blipFill>
          <a:blip r:embed="rId10"/>
          <a:stretch>
            <a:fillRect/>
          </a:stretch>
        </p:blipFill>
        <p:spPr>
          <a:xfrm>
            <a:off x="787400" y="10629900"/>
            <a:ext cx="1625600" cy="2501900"/>
          </a:xfrm>
          <a:prstGeom prst="rect">
            <a:avLst/>
          </a:prstGeom>
        </p:spPr>
      </p:pic>
      <p:pic>
        <p:nvPicPr>
          <p:cNvPr id="12" name="Picture 12"/>
          <p:cNvPicPr>
            <a:picLocks noChangeAspect="1"/>
          </p:cNvPicPr>
          <p:nvPr/>
        </p:nvPicPr>
        <p:blipFill>
          <a:blip r:embed="rId11"/>
          <a:stretch>
            <a:fillRect/>
          </a:stretch>
        </p:blipFill>
        <p:spPr>
          <a:xfrm>
            <a:off x="2844800" y="10706100"/>
            <a:ext cx="927100" cy="1879600"/>
          </a:xfrm>
          <a:prstGeom prst="rect">
            <a:avLst/>
          </a:prstGeom>
        </p:spPr>
      </p:pic>
      <p:pic>
        <p:nvPicPr>
          <p:cNvPr id="13" name="Picture 13"/>
          <p:cNvPicPr>
            <a:picLocks noChangeAspect="1"/>
          </p:cNvPicPr>
          <p:nvPr/>
        </p:nvPicPr>
        <p:blipFill>
          <a:blip r:embed="rId12"/>
          <a:stretch>
            <a:fillRect/>
          </a:stretch>
        </p:blipFill>
        <p:spPr>
          <a:xfrm>
            <a:off x="5562600" y="10629900"/>
            <a:ext cx="1485900" cy="2616200"/>
          </a:xfrm>
          <a:prstGeom prst="rect">
            <a:avLst/>
          </a:prstGeom>
        </p:spPr>
      </p:pic>
      <p:pic>
        <p:nvPicPr>
          <p:cNvPr id="14" name="Picture 14"/>
          <p:cNvPicPr>
            <a:picLocks noChangeAspect="1"/>
          </p:cNvPicPr>
          <p:nvPr/>
        </p:nvPicPr>
        <p:blipFill>
          <a:blip r:embed="rId11"/>
          <a:stretch>
            <a:fillRect/>
          </a:stretch>
        </p:blipFill>
        <p:spPr>
          <a:xfrm>
            <a:off x="8178800" y="10566400"/>
            <a:ext cx="1117600" cy="2273300"/>
          </a:xfrm>
          <a:prstGeom prst="rect">
            <a:avLst/>
          </a:prstGeom>
        </p:spPr>
      </p:pic>
      <p:pic>
        <p:nvPicPr>
          <p:cNvPr id="15" name="Picture 15"/>
          <p:cNvPicPr>
            <a:picLocks noChangeAspect="1"/>
          </p:cNvPicPr>
          <p:nvPr/>
        </p:nvPicPr>
        <p:blipFill>
          <a:blip r:embed="rId13"/>
          <a:stretch>
            <a:fillRect/>
          </a:stretch>
        </p:blipFill>
        <p:spPr>
          <a:xfrm>
            <a:off x="-1041400" y="10083800"/>
            <a:ext cx="3149600" cy="2362200"/>
          </a:xfrm>
          <a:prstGeom prst="rect">
            <a:avLst/>
          </a:prstGeom>
        </p:spPr>
      </p:pic>
      <p:pic>
        <p:nvPicPr>
          <p:cNvPr id="16" name="Picture 16"/>
          <p:cNvPicPr>
            <a:picLocks noChangeAspect="1"/>
          </p:cNvPicPr>
          <p:nvPr/>
        </p:nvPicPr>
        <p:blipFill>
          <a:blip r:embed="rId14"/>
          <a:stretch>
            <a:fillRect/>
          </a:stretch>
        </p:blipFill>
        <p:spPr>
          <a:xfrm>
            <a:off x="8902700" y="9512300"/>
            <a:ext cx="787400" cy="622300"/>
          </a:xfrm>
          <a:prstGeom prst="rect">
            <a:avLst/>
          </a:prstGeom>
        </p:spPr>
      </p:pic>
      <p:pic>
        <p:nvPicPr>
          <p:cNvPr id="17" name="Picture 17"/>
          <p:cNvPicPr>
            <a:picLocks noChangeAspect="1"/>
          </p:cNvPicPr>
          <p:nvPr/>
        </p:nvPicPr>
        <p:blipFill>
          <a:blip r:embed="rId15"/>
          <a:stretch>
            <a:fillRect/>
          </a:stretch>
        </p:blipFill>
        <p:spPr>
          <a:xfrm>
            <a:off x="825500" y="9474200"/>
            <a:ext cx="914400" cy="825500"/>
          </a:xfrm>
          <a:prstGeom prst="rect">
            <a:avLst/>
          </a:prstGeom>
        </p:spPr>
      </p:pic>
      <p:pic>
        <p:nvPicPr>
          <p:cNvPr id="18" name="Picture 18"/>
          <p:cNvPicPr>
            <a:picLocks noChangeAspect="1"/>
          </p:cNvPicPr>
          <p:nvPr/>
        </p:nvPicPr>
        <p:blipFill>
          <a:blip r:embed="rId16"/>
          <a:stretch>
            <a:fillRect/>
          </a:stretch>
        </p:blipFill>
        <p:spPr>
          <a:xfrm>
            <a:off x="571500" y="9817100"/>
            <a:ext cx="711200" cy="723900"/>
          </a:xfrm>
          <a:prstGeom prst="rect">
            <a:avLst/>
          </a:prstGeom>
        </p:spPr>
      </p:pic>
      <p:pic>
        <p:nvPicPr>
          <p:cNvPr id="19" name="Picture 19"/>
          <p:cNvPicPr>
            <a:picLocks noChangeAspect="1"/>
          </p:cNvPicPr>
          <p:nvPr/>
        </p:nvPicPr>
        <p:blipFill>
          <a:blip r:embed="rId17"/>
          <a:stretch>
            <a:fillRect/>
          </a:stretch>
        </p:blipFill>
        <p:spPr>
          <a:xfrm>
            <a:off x="6807200" y="8305800"/>
            <a:ext cx="1460500" cy="1409700"/>
          </a:xfrm>
          <a:prstGeom prst="rect">
            <a:avLst/>
          </a:prstGeom>
        </p:spPr>
      </p:pic>
      <p:pic>
        <p:nvPicPr>
          <p:cNvPr id="20" name="Picture 20"/>
          <p:cNvPicPr>
            <a:picLocks noChangeAspect="1"/>
          </p:cNvPicPr>
          <p:nvPr/>
        </p:nvPicPr>
        <p:blipFill>
          <a:blip r:embed="rId18"/>
          <a:stretch>
            <a:fillRect/>
          </a:stretch>
        </p:blipFill>
        <p:spPr>
          <a:xfrm>
            <a:off x="4406900" y="8559800"/>
            <a:ext cx="736600" cy="914400"/>
          </a:xfrm>
          <a:prstGeom prst="rect">
            <a:avLst/>
          </a:prstGeom>
        </p:spPr>
      </p:pic>
      <p:pic>
        <p:nvPicPr>
          <p:cNvPr id="21" name="Picture 21"/>
          <p:cNvPicPr>
            <a:picLocks noChangeAspect="1"/>
          </p:cNvPicPr>
          <p:nvPr/>
        </p:nvPicPr>
        <p:blipFill>
          <a:blip r:embed="rId19"/>
          <a:stretch>
            <a:fillRect/>
          </a:stretch>
        </p:blipFill>
        <p:spPr>
          <a:xfrm>
            <a:off x="3009900" y="8813800"/>
            <a:ext cx="469900" cy="914400"/>
          </a:xfrm>
          <a:prstGeom prst="rect">
            <a:avLst/>
          </a:prstGeom>
        </p:spPr>
      </p:pic>
      <p:pic>
        <p:nvPicPr>
          <p:cNvPr id="22" name="Picture 22"/>
          <p:cNvPicPr>
            <a:picLocks noChangeAspect="1"/>
          </p:cNvPicPr>
          <p:nvPr/>
        </p:nvPicPr>
        <p:blipFill>
          <a:blip r:embed="rId20"/>
          <a:stretch>
            <a:fillRect/>
          </a:stretch>
        </p:blipFill>
        <p:spPr>
          <a:xfrm>
            <a:off x="2933700" y="10274300"/>
            <a:ext cx="2222500" cy="1663700"/>
          </a:xfrm>
          <a:prstGeom prst="rect">
            <a:avLst/>
          </a:prstGeom>
        </p:spPr>
      </p:pic>
      <p:pic>
        <p:nvPicPr>
          <p:cNvPr id="23" name="Picture 23"/>
          <p:cNvPicPr>
            <a:picLocks noChangeAspect="1"/>
          </p:cNvPicPr>
          <p:nvPr/>
        </p:nvPicPr>
        <p:blipFill>
          <a:blip r:embed="rId21"/>
          <a:stretch>
            <a:fillRect/>
          </a:stretch>
        </p:blipFill>
        <p:spPr>
          <a:xfrm>
            <a:off x="8661400" y="10337800"/>
            <a:ext cx="2070100" cy="1549400"/>
          </a:xfrm>
          <a:prstGeom prst="rect">
            <a:avLst/>
          </a:prstGeom>
        </p:spPr>
      </p:pic>
      <p:pic>
        <p:nvPicPr>
          <p:cNvPr id="24" name="Picture 24"/>
          <p:cNvPicPr>
            <a:picLocks noChangeAspect="1"/>
          </p:cNvPicPr>
          <p:nvPr/>
        </p:nvPicPr>
        <p:blipFill>
          <a:blip r:embed="rId22"/>
          <a:stretch>
            <a:fillRect/>
          </a:stretch>
        </p:blipFill>
        <p:spPr>
          <a:xfrm>
            <a:off x="6553200" y="10452100"/>
            <a:ext cx="2184400" cy="1638300"/>
          </a:xfrm>
          <a:prstGeom prst="rect">
            <a:avLst/>
          </a:prstGeom>
        </p:spPr>
      </p:pic>
      <p:pic>
        <p:nvPicPr>
          <p:cNvPr id="25" name="Picture 25"/>
          <p:cNvPicPr>
            <a:picLocks noChangeAspect="1"/>
          </p:cNvPicPr>
          <p:nvPr/>
        </p:nvPicPr>
        <p:blipFill>
          <a:blip r:embed="rId23"/>
          <a:stretch>
            <a:fillRect/>
          </a:stretch>
        </p:blipFill>
        <p:spPr>
          <a:xfrm>
            <a:off x="3594100" y="10388600"/>
            <a:ext cx="2882900" cy="2159000"/>
          </a:xfrm>
          <a:prstGeom prst="rect">
            <a:avLst/>
          </a:prstGeom>
        </p:spPr>
      </p:pic>
      <p:pic>
        <p:nvPicPr>
          <p:cNvPr id="26" name="Picture 26"/>
          <p:cNvPicPr>
            <a:picLocks noChangeAspect="1"/>
          </p:cNvPicPr>
          <p:nvPr/>
        </p:nvPicPr>
        <p:blipFill>
          <a:blip r:embed="rId24"/>
          <a:stretch>
            <a:fillRect/>
          </a:stretch>
        </p:blipFill>
        <p:spPr>
          <a:xfrm>
            <a:off x="3009900" y="2044700"/>
            <a:ext cx="4279900" cy="1460500"/>
          </a:xfrm>
          <a:prstGeom prst="rect">
            <a:avLst/>
          </a:prstGeom>
        </p:spPr>
      </p:pic>
      <p:pic>
        <p:nvPicPr>
          <p:cNvPr id="28" name="Picture 28"/>
          <p:cNvPicPr>
            <a:picLocks noChangeAspect="1"/>
          </p:cNvPicPr>
          <p:nvPr/>
        </p:nvPicPr>
        <p:blipFill>
          <a:blip r:embed="rId25"/>
          <a:stretch>
            <a:fillRect/>
          </a:stretch>
        </p:blipFill>
        <p:spPr>
          <a:xfrm>
            <a:off x="997974" y="1402724"/>
            <a:ext cx="9626600" cy="3441700"/>
          </a:xfrm>
          <a:prstGeom prst="rect">
            <a:avLst/>
          </a:prstGeom>
        </p:spPr>
      </p:pic>
      <p:sp>
        <p:nvSpPr>
          <p:cNvPr id="29" name="TextBox 29"/>
          <p:cNvSpPr txBox="1"/>
          <p:nvPr/>
        </p:nvSpPr>
        <p:spPr>
          <a:xfrm>
            <a:off x="1714500" y="6299200"/>
            <a:ext cx="7048500" cy="292100"/>
          </a:xfrm>
          <a:prstGeom prst="rect">
            <a:avLst/>
          </a:prstGeom>
        </p:spPr>
        <p:txBody>
          <a:bodyPr lIns="0" tIns="0" rIns="0" bIns="0" rtlCol="0" anchor="t"/>
          <a:lstStyle/>
          <a:p>
            <a:pPr lvl="0" algn="ctr">
              <a:lnSpc>
                <a:spcPct val="81339"/>
              </a:lnSpc>
            </a:pPr>
            <a:r>
              <a:rPr lang="ja-JP" altLang="en-US" sz="2300" spc="-500" dirty="0">
                <a:solidFill>
                  <a:srgbClr val="593B2F"/>
                </a:solidFill>
                <a:latin typeface="MS PGothic" panose="020B0600070205080204" pitchFamily="34" charset="-128"/>
                <a:ea typeface="KodomoRounded"/>
              </a:rPr>
              <a:t>ｵ</a:t>
            </a:r>
            <a:r>
              <a:rPr lang="ja-JP" altLang="en-US" sz="2300" b="0" i="0" u="none" strike="noStrike" spc="-500" dirty="0">
                <a:solidFill>
                  <a:srgbClr val="593B2F"/>
                </a:solidFill>
                <a:latin typeface="+mn-ea"/>
              </a:rPr>
              <a:t>お互いの</a:t>
            </a:r>
            <a:r>
              <a:rPr lang="en-US" sz="2300" b="0" i="0" u="none" strike="noStrike" spc="-500" dirty="0">
                <a:solidFill>
                  <a:srgbClr val="593B2F"/>
                </a:solidFill>
                <a:latin typeface="+mn-ea"/>
              </a:rPr>
              <a:t> </a:t>
            </a:r>
            <a:r>
              <a:rPr lang="ja-JP" altLang="en-US" sz="2300" spc="-500" dirty="0">
                <a:solidFill>
                  <a:srgbClr val="593B2F"/>
                </a:solidFill>
                <a:latin typeface="+mn-ea"/>
              </a:rPr>
              <a:t>真心を分かち合い一歩近づくことのできる時間をお過ごしください</a:t>
            </a:r>
            <a:r>
              <a:rPr lang="en-US" sz="2300" b="0" i="0" u="none" strike="noStrike" spc="-500" dirty="0">
                <a:solidFill>
                  <a:srgbClr val="593B2F"/>
                </a:solidFill>
                <a:latin typeface="KodomoRounded"/>
              </a:rPr>
              <a:t> </a:t>
            </a:r>
          </a:p>
        </p:txBody>
      </p:sp>
      <p:pic>
        <p:nvPicPr>
          <p:cNvPr id="30" name="Picture 30"/>
          <p:cNvPicPr>
            <a:picLocks noChangeAspect="1"/>
          </p:cNvPicPr>
          <p:nvPr/>
        </p:nvPicPr>
        <p:blipFill>
          <a:blip r:embed="rId26"/>
          <a:stretch>
            <a:fillRect/>
          </a:stretch>
        </p:blipFill>
        <p:spPr>
          <a:xfrm>
            <a:off x="2705100" y="10553700"/>
            <a:ext cx="4813300" cy="1244600"/>
          </a:xfrm>
          <a:prstGeom prst="rect">
            <a:avLst/>
          </a:prstGeom>
        </p:spPr>
      </p:pic>
      <p:pic>
        <p:nvPicPr>
          <p:cNvPr id="31" name="Picture 31"/>
          <p:cNvPicPr>
            <a:picLocks noChangeAspect="1"/>
          </p:cNvPicPr>
          <p:nvPr/>
        </p:nvPicPr>
        <p:blipFill>
          <a:blip r:embed="rId27"/>
          <a:stretch>
            <a:fillRect/>
          </a:stretch>
        </p:blipFill>
        <p:spPr>
          <a:xfrm>
            <a:off x="2311400" y="10490200"/>
            <a:ext cx="5778500" cy="1625600"/>
          </a:xfrm>
          <a:prstGeom prst="rect">
            <a:avLst/>
          </a:prstGeom>
        </p:spPr>
      </p:pic>
      <p:sp>
        <p:nvSpPr>
          <p:cNvPr id="32" name="TextBox 32"/>
          <p:cNvSpPr txBox="1"/>
          <p:nvPr/>
        </p:nvSpPr>
        <p:spPr>
          <a:xfrm>
            <a:off x="3924300" y="11480800"/>
            <a:ext cx="2971800" cy="241300"/>
          </a:xfrm>
          <a:prstGeom prst="rect">
            <a:avLst/>
          </a:prstGeom>
        </p:spPr>
        <p:txBody>
          <a:bodyPr lIns="0" tIns="0" rIns="0" bIns="0" rtlCol="0" anchor="ctr"/>
          <a:lstStyle/>
          <a:p>
            <a:pPr lvl="0" algn="r">
              <a:lnSpc>
                <a:spcPct val="99600"/>
              </a:lnSpc>
            </a:pPr>
            <a:r>
              <a:rPr lang="en-US" sz="1400" b="0" i="0" u="none" strike="noStrike">
                <a:solidFill>
                  <a:srgbClr val="000000"/>
                </a:solidFill>
                <a:latin typeface="NEXON Lv1 Gothic OTF"/>
              </a:rPr>
              <a:t>   </a:t>
            </a:r>
            <a:r>
              <a:rPr lang="ko-KR" sz="1400" b="0" i="0" u="none" strike="noStrike">
                <a:solidFill>
                  <a:srgbClr val="000000"/>
                </a:solidFill>
                <a:ea typeface="NEXON Lv1 Gothic OTF"/>
              </a:rPr>
              <a:t>평생학습</a:t>
            </a:r>
            <a:r>
              <a:rPr lang="en-US" sz="1400" b="0" i="0" u="none" strike="noStrike">
                <a:solidFill>
                  <a:srgbClr val="000000"/>
                </a:solidFill>
                <a:latin typeface="NEXON Lv1 Gothic OTF"/>
              </a:rPr>
              <a:t>     </a:t>
            </a:r>
            <a:r>
              <a:rPr lang="ko-KR" sz="1400" b="0" i="0" u="none" strike="noStrike">
                <a:solidFill>
                  <a:srgbClr val="000000"/>
                </a:solidFill>
                <a:ea typeface="NEXON Lv1 Gothic OTF"/>
              </a:rPr>
              <a:t>학점은행제</a:t>
            </a:r>
            <a:r>
              <a:rPr lang="en-US" sz="1400" b="0" i="0" u="none" strike="noStrike">
                <a:solidFill>
                  <a:srgbClr val="000000"/>
                </a:solidFill>
                <a:latin typeface="NEXON Lv1 Gothic OTF"/>
              </a:rPr>
              <a:t>     </a:t>
            </a:r>
            <a:r>
              <a:rPr lang="ko-KR" sz="1400" b="0" i="0" u="none" strike="noStrike">
                <a:solidFill>
                  <a:srgbClr val="000000"/>
                </a:solidFill>
                <a:ea typeface="NEXON Lv1 Gothic OTF"/>
              </a:rPr>
              <a:t>자격증</a:t>
            </a:r>
          </a:p>
        </p:txBody>
      </p:sp>
      <p:pic>
        <p:nvPicPr>
          <p:cNvPr id="33" name="Picture 33"/>
          <p:cNvPicPr>
            <a:picLocks noChangeAspect="1"/>
          </p:cNvPicPr>
          <p:nvPr/>
        </p:nvPicPr>
        <p:blipFill>
          <a:blip r:embed="rId28"/>
          <a:stretch>
            <a:fillRect/>
          </a:stretch>
        </p:blipFill>
        <p:spPr>
          <a:xfrm>
            <a:off x="3251200" y="10896600"/>
            <a:ext cx="266700" cy="355600"/>
          </a:xfrm>
          <a:prstGeom prst="rect">
            <a:avLst/>
          </a:prstGeom>
        </p:spPr>
      </p:pic>
      <p:pic>
        <p:nvPicPr>
          <p:cNvPr id="34" name="Picture 34"/>
          <p:cNvPicPr>
            <a:picLocks noChangeAspect="1"/>
          </p:cNvPicPr>
          <p:nvPr/>
        </p:nvPicPr>
        <p:blipFill>
          <a:blip r:embed="rId29"/>
          <a:stretch>
            <a:fillRect/>
          </a:stretch>
        </p:blipFill>
        <p:spPr>
          <a:xfrm>
            <a:off x="3263900" y="11480800"/>
            <a:ext cx="774700" cy="266700"/>
          </a:xfrm>
          <a:prstGeom prst="rect">
            <a:avLst/>
          </a:prstGeom>
        </p:spPr>
      </p:pic>
      <p:pic>
        <p:nvPicPr>
          <p:cNvPr id="35" name="Picture 35"/>
          <p:cNvPicPr>
            <a:picLocks noChangeAspect="1"/>
          </p:cNvPicPr>
          <p:nvPr/>
        </p:nvPicPr>
        <p:blipFill>
          <a:blip r:embed="rId30"/>
          <a:stretch>
            <a:fillRect/>
          </a:stretch>
        </p:blipFill>
        <p:spPr>
          <a:xfrm>
            <a:off x="4127500" y="11544300"/>
            <a:ext cx="114300" cy="114300"/>
          </a:xfrm>
          <a:prstGeom prst="rect">
            <a:avLst/>
          </a:prstGeom>
        </p:spPr>
      </p:pic>
      <p:pic>
        <p:nvPicPr>
          <p:cNvPr id="36" name="Picture 36"/>
          <p:cNvPicPr>
            <a:picLocks noChangeAspect="1"/>
          </p:cNvPicPr>
          <p:nvPr/>
        </p:nvPicPr>
        <p:blipFill>
          <a:blip r:embed="rId30"/>
          <a:stretch>
            <a:fillRect/>
          </a:stretch>
        </p:blipFill>
        <p:spPr>
          <a:xfrm>
            <a:off x="5080000" y="11544300"/>
            <a:ext cx="114300" cy="114300"/>
          </a:xfrm>
          <a:prstGeom prst="rect">
            <a:avLst/>
          </a:prstGeom>
        </p:spPr>
      </p:pic>
      <p:pic>
        <p:nvPicPr>
          <p:cNvPr id="37" name="Picture 37"/>
          <p:cNvPicPr>
            <a:picLocks noChangeAspect="1"/>
          </p:cNvPicPr>
          <p:nvPr/>
        </p:nvPicPr>
        <p:blipFill>
          <a:blip r:embed="rId30"/>
          <a:stretch>
            <a:fillRect/>
          </a:stretch>
        </p:blipFill>
        <p:spPr>
          <a:xfrm>
            <a:off x="6223000" y="11544300"/>
            <a:ext cx="114300" cy="114300"/>
          </a:xfrm>
          <a:prstGeom prst="rect">
            <a:avLst/>
          </a:prstGeom>
        </p:spPr>
      </p:pic>
      <p:sp>
        <p:nvSpPr>
          <p:cNvPr id="38" name="TextBox 38"/>
          <p:cNvSpPr txBox="1"/>
          <p:nvPr/>
        </p:nvSpPr>
        <p:spPr>
          <a:xfrm>
            <a:off x="3327400" y="11518900"/>
            <a:ext cx="635000" cy="190500"/>
          </a:xfrm>
          <a:prstGeom prst="rect">
            <a:avLst/>
          </a:prstGeom>
        </p:spPr>
        <p:txBody>
          <a:bodyPr lIns="0" tIns="0" rIns="0" bIns="0" rtlCol="0" anchor="ctr"/>
          <a:lstStyle/>
          <a:p>
            <a:pPr lvl="0" algn="ctr">
              <a:lnSpc>
                <a:spcPct val="99600"/>
              </a:lnSpc>
            </a:pPr>
            <a:r>
              <a:rPr lang="ko-KR" sz="1100" b="0" i="0" u="none" strike="noStrike">
                <a:solidFill>
                  <a:srgbClr val="FFFFFF"/>
                </a:solidFill>
                <a:ea typeface="NEXON Lv1 Gothic OTF"/>
              </a:rPr>
              <a:t>교육분야</a:t>
            </a:r>
          </a:p>
        </p:txBody>
      </p:sp>
      <p:pic>
        <p:nvPicPr>
          <p:cNvPr id="39" name="Picture 39"/>
          <p:cNvPicPr>
            <a:picLocks noChangeAspect="1"/>
          </p:cNvPicPr>
          <p:nvPr/>
        </p:nvPicPr>
        <p:blipFill>
          <a:blip r:embed="rId31"/>
          <a:stretch>
            <a:fillRect/>
          </a:stretch>
        </p:blipFill>
        <p:spPr>
          <a:xfrm>
            <a:off x="2755900" y="10617200"/>
            <a:ext cx="4775200" cy="1193800"/>
          </a:xfrm>
          <a:prstGeom prst="rect">
            <a:avLst/>
          </a:prstGeom>
        </p:spPr>
      </p:pic>
      <p:pic>
        <p:nvPicPr>
          <p:cNvPr id="40" name="Picture 40"/>
          <p:cNvPicPr>
            <a:picLocks noChangeAspect="1"/>
          </p:cNvPicPr>
          <p:nvPr/>
        </p:nvPicPr>
        <p:blipFill>
          <a:blip r:embed="rId32"/>
          <a:stretch>
            <a:fillRect/>
          </a:stretch>
        </p:blipFill>
        <p:spPr>
          <a:xfrm>
            <a:off x="2425700" y="10553700"/>
            <a:ext cx="5600700" cy="1625600"/>
          </a:xfrm>
          <a:prstGeom prst="rect">
            <a:avLst/>
          </a:prstGeom>
        </p:spPr>
      </p:pic>
      <p:sp>
        <p:nvSpPr>
          <p:cNvPr id="41" name="TextBox 41"/>
          <p:cNvSpPr txBox="1"/>
          <p:nvPr/>
        </p:nvSpPr>
        <p:spPr>
          <a:xfrm>
            <a:off x="3759200" y="11404600"/>
            <a:ext cx="3606800" cy="254000"/>
          </a:xfrm>
          <a:prstGeom prst="rect">
            <a:avLst/>
          </a:prstGeom>
        </p:spPr>
        <p:txBody>
          <a:bodyPr lIns="0" tIns="0" rIns="0" bIns="0" rtlCol="0" anchor="ctr"/>
          <a:lstStyle/>
          <a:p>
            <a:pPr lvl="0" algn="r">
              <a:lnSpc>
                <a:spcPct val="99600"/>
              </a:lnSpc>
            </a:pPr>
            <a:r>
              <a:rPr lang="en-US" sz="1400" b="0" i="0" u="none" strike="noStrike" dirty="0">
                <a:solidFill>
                  <a:srgbClr val="000000"/>
                </a:solidFill>
                <a:latin typeface="NEXON Lv1 Gothic OTF"/>
              </a:rPr>
              <a:t>    </a:t>
            </a:r>
            <a:r>
              <a:rPr lang="ja-JP" altLang="en-US" sz="1400" dirty="0">
                <a:solidFill>
                  <a:srgbClr val="000000"/>
                </a:solidFill>
                <a:latin typeface="+mn-ea"/>
              </a:rPr>
              <a:t>家族相談</a:t>
            </a:r>
            <a:r>
              <a:rPr lang="en-US" sz="1400" b="0" i="0" u="none" strike="noStrike" dirty="0">
                <a:solidFill>
                  <a:srgbClr val="000000"/>
                </a:solidFill>
                <a:latin typeface="+mn-ea"/>
              </a:rPr>
              <a:t>       </a:t>
            </a:r>
            <a:r>
              <a:rPr lang="ja-JP" altLang="en-US" sz="1400" b="0" i="0" u="none" strike="noStrike" dirty="0">
                <a:solidFill>
                  <a:srgbClr val="000000"/>
                </a:solidFill>
                <a:latin typeface="+mn-ea"/>
              </a:rPr>
              <a:t>夫婦相談</a:t>
            </a:r>
            <a:r>
              <a:rPr lang="en-US" sz="1400" b="0" i="0" u="none" strike="noStrike" dirty="0">
                <a:solidFill>
                  <a:srgbClr val="000000"/>
                </a:solidFill>
                <a:latin typeface="+mn-ea"/>
              </a:rPr>
              <a:t>     </a:t>
            </a:r>
            <a:r>
              <a:rPr lang="ja-JP" altLang="en-US" sz="1400" b="0" i="0" u="none" strike="noStrike" dirty="0">
                <a:solidFill>
                  <a:srgbClr val="000000"/>
                </a:solidFill>
                <a:latin typeface="+mn-ea"/>
              </a:rPr>
              <a:t>父母子供相談</a:t>
            </a:r>
            <a:r>
              <a:rPr lang="en-US" sz="1400" b="0" i="0" u="none" strike="noStrike" dirty="0">
                <a:solidFill>
                  <a:srgbClr val="000000"/>
                </a:solidFill>
                <a:latin typeface="NEXON Lv1 Gothic OTF"/>
              </a:rPr>
              <a:t>  </a:t>
            </a:r>
          </a:p>
        </p:txBody>
      </p:sp>
      <p:pic>
        <p:nvPicPr>
          <p:cNvPr id="42" name="Picture 42"/>
          <p:cNvPicPr>
            <a:picLocks noChangeAspect="1"/>
          </p:cNvPicPr>
          <p:nvPr/>
        </p:nvPicPr>
        <p:blipFill>
          <a:blip r:embed="rId28"/>
          <a:stretch>
            <a:fillRect/>
          </a:stretch>
        </p:blipFill>
        <p:spPr>
          <a:xfrm>
            <a:off x="3302000" y="10960100"/>
            <a:ext cx="266700" cy="355600"/>
          </a:xfrm>
          <a:prstGeom prst="rect">
            <a:avLst/>
          </a:prstGeom>
        </p:spPr>
      </p:pic>
      <p:pic>
        <p:nvPicPr>
          <p:cNvPr id="43" name="Picture 43"/>
          <p:cNvPicPr>
            <a:picLocks noChangeAspect="1"/>
          </p:cNvPicPr>
          <p:nvPr/>
        </p:nvPicPr>
        <p:blipFill>
          <a:blip r:embed="rId29"/>
          <a:stretch>
            <a:fillRect/>
          </a:stretch>
        </p:blipFill>
        <p:spPr>
          <a:xfrm>
            <a:off x="3263900" y="11379200"/>
            <a:ext cx="774700" cy="266700"/>
          </a:xfrm>
          <a:prstGeom prst="rect">
            <a:avLst/>
          </a:prstGeom>
        </p:spPr>
      </p:pic>
      <p:pic>
        <p:nvPicPr>
          <p:cNvPr id="44" name="Picture 44"/>
          <p:cNvPicPr>
            <a:picLocks noChangeAspect="1"/>
          </p:cNvPicPr>
          <p:nvPr/>
        </p:nvPicPr>
        <p:blipFill>
          <a:blip r:embed="rId30"/>
          <a:stretch>
            <a:fillRect/>
          </a:stretch>
        </p:blipFill>
        <p:spPr>
          <a:xfrm>
            <a:off x="4102100" y="11468100"/>
            <a:ext cx="114300" cy="114300"/>
          </a:xfrm>
          <a:prstGeom prst="rect">
            <a:avLst/>
          </a:prstGeom>
        </p:spPr>
      </p:pic>
      <p:pic>
        <p:nvPicPr>
          <p:cNvPr id="45" name="Picture 45"/>
          <p:cNvPicPr>
            <a:picLocks noChangeAspect="1"/>
          </p:cNvPicPr>
          <p:nvPr/>
        </p:nvPicPr>
        <p:blipFill>
          <a:blip r:embed="rId30"/>
          <a:stretch>
            <a:fillRect/>
          </a:stretch>
        </p:blipFill>
        <p:spPr>
          <a:xfrm>
            <a:off x="5168900" y="11480800"/>
            <a:ext cx="114300" cy="114300"/>
          </a:xfrm>
          <a:prstGeom prst="rect">
            <a:avLst/>
          </a:prstGeom>
        </p:spPr>
      </p:pic>
      <p:pic>
        <p:nvPicPr>
          <p:cNvPr id="46" name="Picture 46"/>
          <p:cNvPicPr>
            <a:picLocks noChangeAspect="1"/>
          </p:cNvPicPr>
          <p:nvPr/>
        </p:nvPicPr>
        <p:blipFill>
          <a:blip r:embed="rId30"/>
          <a:stretch>
            <a:fillRect/>
          </a:stretch>
        </p:blipFill>
        <p:spPr>
          <a:xfrm>
            <a:off x="6121400" y="11480800"/>
            <a:ext cx="114300" cy="114300"/>
          </a:xfrm>
          <a:prstGeom prst="rect">
            <a:avLst/>
          </a:prstGeom>
        </p:spPr>
      </p:pic>
      <p:pic>
        <p:nvPicPr>
          <p:cNvPr id="47" name="Picture 47"/>
          <p:cNvPicPr>
            <a:picLocks noChangeAspect="1"/>
          </p:cNvPicPr>
          <p:nvPr/>
        </p:nvPicPr>
        <p:blipFill>
          <a:blip r:embed="rId33"/>
          <a:stretch>
            <a:fillRect/>
          </a:stretch>
        </p:blipFill>
        <p:spPr>
          <a:xfrm>
            <a:off x="698500" y="228600"/>
            <a:ext cx="2311400" cy="850900"/>
          </a:xfrm>
          <a:prstGeom prst="rect">
            <a:avLst/>
          </a:prstGeom>
        </p:spPr>
      </p:pic>
      <p:sp>
        <p:nvSpPr>
          <p:cNvPr id="48" name="TextBox 48"/>
          <p:cNvSpPr txBox="1"/>
          <p:nvPr/>
        </p:nvSpPr>
        <p:spPr>
          <a:xfrm>
            <a:off x="3251200" y="11430000"/>
            <a:ext cx="762000" cy="190500"/>
          </a:xfrm>
          <a:prstGeom prst="rect">
            <a:avLst/>
          </a:prstGeom>
        </p:spPr>
        <p:txBody>
          <a:bodyPr lIns="0" tIns="0" rIns="0" bIns="0" rtlCol="0" anchor="ctr"/>
          <a:lstStyle/>
          <a:p>
            <a:pPr lvl="0" algn="ctr">
              <a:lnSpc>
                <a:spcPct val="99600"/>
              </a:lnSpc>
            </a:pPr>
            <a:r>
              <a:rPr lang="ja-JP" altLang="en-US" sz="1100" b="0" i="0" u="none" strike="noStrike" dirty="0">
                <a:solidFill>
                  <a:srgbClr val="FFFFFF"/>
                </a:solidFill>
                <a:ea typeface="NEXON Lv1 Gothic OTF"/>
              </a:rPr>
              <a:t>お問合せ</a:t>
            </a:r>
            <a:endParaRPr lang="ko-KR" sz="1100" b="0" i="0" u="none" strike="noStrike" dirty="0">
              <a:solidFill>
                <a:srgbClr val="FFFFFF"/>
              </a:solidFill>
              <a:ea typeface="NEXON Lv1 Gothic OTF"/>
            </a:endParaRPr>
          </a:p>
        </p:txBody>
      </p:sp>
      <p:sp>
        <p:nvSpPr>
          <p:cNvPr id="49" name="직사각형 48">
            <a:extLst>
              <a:ext uri="{FF2B5EF4-FFF2-40B4-BE49-F238E27FC236}">
                <a16:creationId xmlns:a16="http://schemas.microsoft.com/office/drawing/2014/main" id="{4F9509C0-8FF4-48D6-B249-9F1FD7FCE64C}"/>
              </a:ext>
            </a:extLst>
          </p:cNvPr>
          <p:cNvSpPr/>
          <p:nvPr/>
        </p:nvSpPr>
        <p:spPr>
          <a:xfrm>
            <a:off x="1028700" y="3708400"/>
            <a:ext cx="8260326" cy="1938992"/>
          </a:xfrm>
          <a:prstGeom prst="rect">
            <a:avLst/>
          </a:prstGeom>
          <a:noFill/>
        </p:spPr>
        <p:txBody>
          <a:bodyPr wrap="square" lIns="91440" tIns="45720" rIns="91440" bIns="45720">
            <a:spAutoFit/>
          </a:bodyPr>
          <a:lstStyle/>
          <a:p>
            <a:pPr algn="ctr"/>
            <a:r>
              <a:rPr lang="ja-JP" altLang="en-US" sz="5800" b="1" cap="none" spc="0" dirty="0">
                <a:ln w="0">
                  <a:solidFill>
                    <a:schemeClr val="bg1"/>
                  </a:solidFill>
                </a:ln>
                <a:solidFill>
                  <a:srgbClr val="7EC465"/>
                </a:solidFill>
                <a:effectLst>
                  <a:glow rad="63500">
                    <a:schemeClr val="bg1">
                      <a:alpha val="40000"/>
                    </a:schemeClr>
                  </a:glow>
                  <a:outerShdw blurRad="38100" dist="19050" dir="2700000" algn="tl" rotWithShape="0">
                    <a:schemeClr val="dk1">
                      <a:alpha val="40000"/>
                    </a:schemeClr>
                  </a:outerShdw>
                </a:effectLst>
              </a:rPr>
              <a:t>家族の春</a:t>
            </a:r>
            <a:endParaRPr lang="en-US" altLang="ja-JP" sz="5800" b="1" cap="none" spc="0" dirty="0">
              <a:ln w="0">
                <a:solidFill>
                  <a:schemeClr val="bg1"/>
                </a:solidFill>
              </a:ln>
              <a:solidFill>
                <a:srgbClr val="7EC465"/>
              </a:solidFill>
              <a:effectLst>
                <a:glow rad="63500">
                  <a:schemeClr val="bg1">
                    <a:alpha val="40000"/>
                  </a:schemeClr>
                </a:glow>
                <a:outerShdw blurRad="38100" dist="19050" dir="2700000" algn="tl" rotWithShape="0">
                  <a:schemeClr val="dk1">
                    <a:alpha val="40000"/>
                  </a:schemeClr>
                </a:outerShdw>
              </a:effectLst>
            </a:endParaRPr>
          </a:p>
          <a:p>
            <a:pPr algn="ctr"/>
            <a:r>
              <a:rPr lang="ja-JP" altLang="en-US" sz="5800" b="1" dirty="0">
                <a:ln w="0">
                  <a:solidFill>
                    <a:schemeClr val="bg1"/>
                  </a:solidFill>
                </a:ln>
                <a:effectLst>
                  <a:glow rad="63500">
                    <a:schemeClr val="bg1">
                      <a:alpha val="40000"/>
                    </a:schemeClr>
                  </a:glow>
                  <a:outerShdw blurRad="38100" dist="19050" dir="2700000" algn="tl" rotWithShape="0">
                    <a:schemeClr val="dk1">
                      <a:alpha val="40000"/>
                    </a:schemeClr>
                  </a:outerShdw>
                </a:effectLst>
              </a:rPr>
              <a:t>新しい関係の始まり</a:t>
            </a:r>
            <a:endParaRPr lang="en-US" altLang="ko-KR" sz="5800" b="1" cap="none" spc="0" dirty="0">
              <a:ln w="0">
                <a:solidFill>
                  <a:schemeClr val="bg1"/>
                </a:solidFill>
              </a:ln>
              <a:effectLst>
                <a:glow rad="63500">
                  <a:schemeClr val="bg1">
                    <a:alpha val="40000"/>
                  </a:schemeClr>
                </a:glow>
                <a:outerShdw blurRad="38100" dist="19050" dir="2700000" algn="tl" rotWithShape="0">
                  <a:schemeClr val="dk1">
                    <a:alpha val="40000"/>
                  </a:schemeClr>
                </a:outerShdw>
              </a:effectLst>
            </a:endParaRPr>
          </a:p>
        </p:txBody>
      </p:sp>
      <p:sp>
        <p:nvSpPr>
          <p:cNvPr id="50" name="직사각형 49">
            <a:extLst>
              <a:ext uri="{FF2B5EF4-FFF2-40B4-BE49-F238E27FC236}">
                <a16:creationId xmlns:a16="http://schemas.microsoft.com/office/drawing/2014/main" id="{35982480-A066-4D96-B9C3-922744237EA5}"/>
              </a:ext>
            </a:extLst>
          </p:cNvPr>
          <p:cNvSpPr/>
          <p:nvPr/>
        </p:nvSpPr>
        <p:spPr>
          <a:xfrm rot="21109889">
            <a:off x="3705216" y="2088760"/>
            <a:ext cx="1859988" cy="627083"/>
          </a:xfrm>
          <a:prstGeom prst="rect">
            <a:avLst/>
          </a:prstGeom>
          <a:solidFill>
            <a:srgbClr val="D4EB9B"/>
          </a:solidFill>
          <a:ln>
            <a:solidFill>
              <a:srgbClr val="D4E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rgbClr val="2C511A"/>
                </a:solidFill>
              </a:rPr>
              <a:t>今月の事業</a:t>
            </a:r>
            <a:endParaRPr lang="ko-KR" altLang="en-US" sz="2400" b="1" dirty="0">
              <a:solidFill>
                <a:srgbClr val="2C511A"/>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6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079500" y="482600"/>
            <a:ext cx="8128000" cy="11455400"/>
          </a:xfrm>
          <a:prstGeom prst="rect">
            <a:avLst/>
          </a:prstGeom>
        </p:spPr>
      </p:pic>
      <p:sp>
        <p:nvSpPr>
          <p:cNvPr id="3" name="TextBox 3"/>
          <p:cNvSpPr txBox="1"/>
          <p:nvPr/>
        </p:nvSpPr>
        <p:spPr>
          <a:xfrm>
            <a:off x="7035800" y="2933700"/>
            <a:ext cx="1739900" cy="266700"/>
          </a:xfrm>
          <a:prstGeom prst="rect">
            <a:avLst/>
          </a:prstGeom>
        </p:spPr>
        <p:txBody>
          <a:bodyPr lIns="0" tIns="0" rIns="0" bIns="0" rtlCol="0" anchor="ctr"/>
          <a:lstStyle/>
          <a:p>
            <a:pPr lvl="0" algn="r">
              <a:lnSpc>
                <a:spcPct val="92960"/>
              </a:lnSpc>
            </a:pPr>
            <a:r>
              <a:rPr lang="ja-JP" altLang="en-US" sz="1400" b="1" spc="-100" dirty="0">
                <a:solidFill>
                  <a:srgbClr val="042F94"/>
                </a:solidFill>
                <a:latin typeface="S-Core Dream 4 Regular"/>
              </a:rPr>
              <a:t>主要ﾌﾟﾛｸﾞﾗﾑ</a:t>
            </a:r>
            <a:r>
              <a:rPr lang="en-US" sz="1400" b="1" i="0" u="none" strike="noStrike" spc="-100" dirty="0">
                <a:solidFill>
                  <a:srgbClr val="042F94"/>
                </a:solidFill>
                <a:latin typeface="S-Core Dream 4 Regular"/>
              </a:rPr>
              <a:t> </a:t>
            </a:r>
          </a:p>
        </p:txBody>
      </p:sp>
      <p:pic>
        <p:nvPicPr>
          <p:cNvPr id="4" name="Picture 4"/>
          <p:cNvPicPr>
            <a:picLocks noChangeAspect="1"/>
          </p:cNvPicPr>
          <p:nvPr/>
        </p:nvPicPr>
        <p:blipFill>
          <a:blip r:embed="rId3">
            <a:alphaModFix amt="66000"/>
          </a:blip>
          <a:stretch>
            <a:fillRect/>
          </a:stretch>
        </p:blipFill>
        <p:spPr>
          <a:xfrm>
            <a:off x="7277100" y="2895600"/>
            <a:ext cx="317500" cy="317500"/>
          </a:xfrm>
          <a:prstGeom prst="rect">
            <a:avLst/>
          </a:prstGeom>
        </p:spPr>
      </p:pic>
      <p:pic>
        <p:nvPicPr>
          <p:cNvPr id="5" name="Picture 5"/>
          <p:cNvPicPr>
            <a:picLocks noChangeAspect="1"/>
          </p:cNvPicPr>
          <p:nvPr/>
        </p:nvPicPr>
        <p:blipFill>
          <a:blip r:embed="rId4"/>
          <a:stretch>
            <a:fillRect/>
          </a:stretch>
        </p:blipFill>
        <p:spPr>
          <a:xfrm>
            <a:off x="3746500" y="12001500"/>
            <a:ext cx="2362200" cy="749300"/>
          </a:xfrm>
          <a:prstGeom prst="rect">
            <a:avLst/>
          </a:prstGeom>
        </p:spPr>
      </p:pic>
      <p:graphicFrame>
        <p:nvGraphicFramePr>
          <p:cNvPr id="6" name="Table 6"/>
          <p:cNvGraphicFramePr>
            <a:graphicFrameLocks noGrp="1"/>
          </p:cNvGraphicFramePr>
          <p:nvPr>
            <p:extLst>
              <p:ext uri="{D42A27DB-BD31-4B8C-83A1-F6EECF244321}">
                <p14:modId xmlns:p14="http://schemas.microsoft.com/office/powerpoint/2010/main" val="3157080065"/>
              </p:ext>
            </p:extLst>
          </p:nvPr>
        </p:nvGraphicFramePr>
        <p:xfrm>
          <a:off x="1841500" y="3251200"/>
          <a:ext cx="7023100" cy="8089900"/>
        </p:xfrm>
        <a:graphic>
          <a:graphicData uri="http://schemas.openxmlformats.org/drawingml/2006/table">
            <a:tbl>
              <a:tblPr/>
              <a:tblGrid>
                <a:gridCol w="1003300">
                  <a:extLst>
                    <a:ext uri="{9D8B030D-6E8A-4147-A177-3AD203B41FA5}">
                      <a16:colId xmlns:a16="http://schemas.microsoft.com/office/drawing/2014/main" val="20000"/>
                    </a:ext>
                  </a:extLst>
                </a:gridCol>
                <a:gridCol w="1003300">
                  <a:extLst>
                    <a:ext uri="{9D8B030D-6E8A-4147-A177-3AD203B41FA5}">
                      <a16:colId xmlns:a16="http://schemas.microsoft.com/office/drawing/2014/main" val="20001"/>
                    </a:ext>
                  </a:extLst>
                </a:gridCol>
                <a:gridCol w="1003300">
                  <a:extLst>
                    <a:ext uri="{9D8B030D-6E8A-4147-A177-3AD203B41FA5}">
                      <a16:colId xmlns:a16="http://schemas.microsoft.com/office/drawing/2014/main" val="20002"/>
                    </a:ext>
                  </a:extLst>
                </a:gridCol>
                <a:gridCol w="1003300">
                  <a:extLst>
                    <a:ext uri="{9D8B030D-6E8A-4147-A177-3AD203B41FA5}">
                      <a16:colId xmlns:a16="http://schemas.microsoft.com/office/drawing/2014/main" val="20003"/>
                    </a:ext>
                  </a:extLst>
                </a:gridCol>
                <a:gridCol w="1003300">
                  <a:extLst>
                    <a:ext uri="{9D8B030D-6E8A-4147-A177-3AD203B41FA5}">
                      <a16:colId xmlns:a16="http://schemas.microsoft.com/office/drawing/2014/main" val="20004"/>
                    </a:ext>
                  </a:extLst>
                </a:gridCol>
                <a:gridCol w="1003300">
                  <a:extLst>
                    <a:ext uri="{9D8B030D-6E8A-4147-A177-3AD203B41FA5}">
                      <a16:colId xmlns:a16="http://schemas.microsoft.com/office/drawing/2014/main" val="20005"/>
                    </a:ext>
                  </a:extLst>
                </a:gridCol>
                <a:gridCol w="1003300">
                  <a:extLst>
                    <a:ext uri="{9D8B030D-6E8A-4147-A177-3AD203B41FA5}">
                      <a16:colId xmlns:a16="http://schemas.microsoft.com/office/drawing/2014/main" val="20006"/>
                    </a:ext>
                  </a:extLst>
                </a:gridCol>
              </a:tblGrid>
              <a:tr h="1155700">
                <a:tc>
                  <a:txBody>
                    <a:bodyPr/>
                    <a:lstStyle/>
                    <a:p>
                      <a:pPr lvl="0" algn="ctr">
                        <a:lnSpc>
                          <a:spcPct val="136119"/>
                        </a:lnSpc>
                        <a:defRPr/>
                      </a:pPr>
                      <a:r>
                        <a:rPr lang="ja-JP" altLang="en-US" sz="2200" b="0" i="0" u="none" strike="noStrike" dirty="0">
                          <a:solidFill>
                            <a:srgbClr val="FC5230"/>
                          </a:solidFill>
                          <a:ea typeface="HSBomBaram 2.0"/>
                        </a:rPr>
                        <a:t>日</a:t>
                      </a:r>
                      <a:endParaRPr lang="en-US" sz="1100" dirty="0"/>
                    </a:p>
                  </a:txBody>
                  <a:tcPr marL="19050" marR="19050" marT="19050" marB="19050" anchor="ctr">
                    <a:lnL w="5611" cap="flat" cmpd="sng" algn="ctr">
                      <a:solidFill>
                        <a:srgbClr val="FFFFFF"/>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FFFF"/>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FFDA7C"/>
                    </a:solidFill>
                  </a:tcPr>
                </a:tc>
                <a:tc>
                  <a:txBody>
                    <a:bodyPr/>
                    <a:lstStyle/>
                    <a:p>
                      <a:pPr lvl="0" algn="ctr">
                        <a:lnSpc>
                          <a:spcPct val="136119"/>
                        </a:lnSpc>
                        <a:defRPr/>
                      </a:pPr>
                      <a:r>
                        <a:rPr lang="ja-JP" altLang="en-US" sz="2200" b="0" i="0" u="none" strike="noStrike" dirty="0">
                          <a:solidFill>
                            <a:srgbClr val="042F94"/>
                          </a:solidFill>
                          <a:ea typeface="HSBomBaram 2.0"/>
                        </a:rPr>
                        <a:t>月</a:t>
                      </a:r>
                      <a:endParaRPr lang="en-US" sz="1100" dirty="0"/>
                    </a:p>
                  </a:txBody>
                  <a:tcPr marL="19050" marR="19050" marT="19050" marB="19050" anchor="ctr">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FFFF"/>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FFDA7C"/>
                    </a:solidFill>
                  </a:tcPr>
                </a:tc>
                <a:tc>
                  <a:txBody>
                    <a:bodyPr/>
                    <a:lstStyle/>
                    <a:p>
                      <a:pPr lvl="0" algn="ctr">
                        <a:lnSpc>
                          <a:spcPct val="136119"/>
                        </a:lnSpc>
                        <a:defRPr/>
                      </a:pPr>
                      <a:r>
                        <a:rPr lang="ja-JP" altLang="en-US" sz="2200" b="0" i="0" u="none" strike="noStrike" dirty="0">
                          <a:solidFill>
                            <a:srgbClr val="042F94"/>
                          </a:solidFill>
                          <a:ea typeface="HSBomBaram 2.0"/>
                        </a:rPr>
                        <a:t>火</a:t>
                      </a:r>
                      <a:endParaRPr lang="en-US" sz="1100" dirty="0"/>
                    </a:p>
                  </a:txBody>
                  <a:tcPr marL="19050" marR="19050" marT="19050" marB="19050" anchor="ctr">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FFFF"/>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FFDA7C"/>
                    </a:solidFill>
                  </a:tcPr>
                </a:tc>
                <a:tc>
                  <a:txBody>
                    <a:bodyPr/>
                    <a:lstStyle/>
                    <a:p>
                      <a:pPr lvl="0" algn="ctr">
                        <a:lnSpc>
                          <a:spcPct val="136119"/>
                        </a:lnSpc>
                        <a:defRPr/>
                      </a:pPr>
                      <a:r>
                        <a:rPr lang="ja-JP" altLang="en-US" sz="2200" b="0" i="0" u="none" strike="noStrike" dirty="0">
                          <a:solidFill>
                            <a:srgbClr val="042F94"/>
                          </a:solidFill>
                          <a:ea typeface="HSBomBaram 2.0"/>
                        </a:rPr>
                        <a:t>水</a:t>
                      </a:r>
                      <a:endParaRPr lang="en-US" sz="1100" dirty="0"/>
                    </a:p>
                  </a:txBody>
                  <a:tcPr marL="19050" marR="19050" marT="19050" marB="19050" anchor="ctr">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FFFF"/>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FFDA7C"/>
                    </a:solidFill>
                  </a:tcPr>
                </a:tc>
                <a:tc>
                  <a:txBody>
                    <a:bodyPr/>
                    <a:lstStyle/>
                    <a:p>
                      <a:pPr lvl="0" algn="ctr">
                        <a:lnSpc>
                          <a:spcPct val="136119"/>
                        </a:lnSpc>
                        <a:defRPr/>
                      </a:pPr>
                      <a:r>
                        <a:rPr lang="ja-JP" altLang="en-US" sz="2200" b="0" i="0" u="none" strike="noStrike" dirty="0">
                          <a:solidFill>
                            <a:srgbClr val="042F94"/>
                          </a:solidFill>
                          <a:ea typeface="HSBomBaram 2.0"/>
                        </a:rPr>
                        <a:t>木</a:t>
                      </a:r>
                      <a:endParaRPr lang="en-US" sz="1100" dirty="0"/>
                    </a:p>
                  </a:txBody>
                  <a:tcPr marL="19050" marR="19050" marT="19050" marB="19050" anchor="ctr">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FFFF"/>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FFDA7C"/>
                    </a:solidFill>
                  </a:tcPr>
                </a:tc>
                <a:tc>
                  <a:txBody>
                    <a:bodyPr/>
                    <a:lstStyle/>
                    <a:p>
                      <a:pPr lvl="0" algn="ctr">
                        <a:lnSpc>
                          <a:spcPct val="136119"/>
                        </a:lnSpc>
                        <a:defRPr/>
                      </a:pPr>
                      <a:r>
                        <a:rPr lang="ja-JP" altLang="en-US" sz="2200" b="0" i="0" u="none" strike="noStrike" dirty="0">
                          <a:solidFill>
                            <a:srgbClr val="042F94"/>
                          </a:solidFill>
                          <a:ea typeface="HSBomBaram 2.0"/>
                        </a:rPr>
                        <a:t>金</a:t>
                      </a:r>
                      <a:endParaRPr lang="en-US" sz="1100" dirty="0"/>
                    </a:p>
                  </a:txBody>
                  <a:tcPr marL="19050" marR="19050" marT="19050" marB="19050" anchor="ctr">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FFFF"/>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FFDA7C"/>
                    </a:solidFill>
                  </a:tcPr>
                </a:tc>
                <a:tc>
                  <a:txBody>
                    <a:bodyPr/>
                    <a:lstStyle/>
                    <a:p>
                      <a:pPr lvl="0" algn="ctr">
                        <a:lnSpc>
                          <a:spcPct val="136119"/>
                        </a:lnSpc>
                        <a:defRPr/>
                      </a:pPr>
                      <a:r>
                        <a:rPr lang="ja-JP" altLang="en-US" sz="2200" b="0" i="0" u="none" strike="noStrike" dirty="0">
                          <a:solidFill>
                            <a:srgbClr val="042F94"/>
                          </a:solidFill>
                          <a:ea typeface="HSBomBaram 2.0"/>
                        </a:rPr>
                        <a:t>土</a:t>
                      </a:r>
                      <a:endParaRPr lang="en-US" sz="1100" dirty="0"/>
                    </a:p>
                  </a:txBody>
                  <a:tcPr marL="19050" marR="19050" marT="19050" marB="19050" anchor="ctr">
                    <a:lnL w="5611" cap="flat" cmpd="sng" algn="ctr">
                      <a:solidFill>
                        <a:srgbClr val="FFC251"/>
                      </a:solidFill>
                      <a:prstDash val="solid"/>
                      <a:round/>
                      <a:headEnd type="none" w="med" len="med"/>
                      <a:tailEnd type="none" w="med" len="med"/>
                    </a:lnL>
                    <a:lnR w="5611" cap="flat" cmpd="sng" algn="ctr">
                      <a:solidFill>
                        <a:srgbClr val="FFFFFF"/>
                      </a:solidFill>
                      <a:prstDash val="solid"/>
                      <a:round/>
                      <a:headEnd type="none" w="med" len="med"/>
                      <a:tailEnd type="none" w="med" len="med"/>
                    </a:lnR>
                    <a:lnT w="5611" cap="flat" cmpd="sng" algn="ctr">
                      <a:solidFill>
                        <a:srgbClr val="FFFFFF"/>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FFDA7C"/>
                    </a:solidFill>
                  </a:tcPr>
                </a:tc>
                <a:extLst>
                  <a:ext uri="{0D108BD9-81ED-4DB2-BD59-A6C34878D82A}">
                    <a16:rowId xmlns:a16="http://schemas.microsoft.com/office/drawing/2014/main" val="10000"/>
                  </a:ext>
                </a:extLst>
              </a:tr>
              <a:tr h="1155700">
                <a:tc>
                  <a:txBody>
                    <a:bodyPr/>
                    <a:lstStyle/>
                    <a:p>
                      <a:pPr lvl="0" algn="l">
                        <a:lnSpc>
                          <a:spcPct val="136119"/>
                        </a:lnSpc>
                        <a:defRPr/>
                      </a:pPr>
                      <a:endParaRPr lang="en-US" sz="1100" dirty="0"/>
                    </a:p>
                  </a:txBody>
                  <a:tcPr marL="19050" marR="19050" marT="19050" marB="19050">
                    <a:lnL w="5611" cap="flat" cmpd="sng" algn="ctr">
                      <a:solidFill>
                        <a:srgbClr val="FFFFFF"/>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endParaRPr lang="en-US" sz="110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endParaRPr lang="en-US" sz="1100" dirty="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endParaRPr lang="en-US" sz="110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endParaRPr lang="en-US" sz="1100" dirty="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endParaRPr lang="en-US" sz="110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r>
                        <a:rPr lang="en-US" sz="2200" b="0" i="0" u="none" strike="noStrike">
                          <a:solidFill>
                            <a:srgbClr val="FC5230"/>
                          </a:solidFill>
                          <a:latin typeface="HSBomBaram 2.0"/>
                        </a:rPr>
                        <a:t>1</a:t>
                      </a:r>
                      <a:endParaRPr lang="en-US" sz="110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FFFF"/>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extLst>
                  <a:ext uri="{0D108BD9-81ED-4DB2-BD59-A6C34878D82A}">
                    <a16:rowId xmlns:a16="http://schemas.microsoft.com/office/drawing/2014/main" val="10001"/>
                  </a:ext>
                </a:extLst>
              </a:tr>
              <a:tr h="1155700">
                <a:tc>
                  <a:txBody>
                    <a:bodyPr/>
                    <a:lstStyle/>
                    <a:p>
                      <a:pPr lvl="0" algn="l">
                        <a:lnSpc>
                          <a:spcPct val="136119"/>
                        </a:lnSpc>
                        <a:defRPr/>
                      </a:pPr>
                      <a:r>
                        <a:rPr lang="en-US" sz="2200" b="0" i="0" u="none" strike="noStrike">
                          <a:solidFill>
                            <a:srgbClr val="FC5230"/>
                          </a:solidFill>
                          <a:latin typeface="HSBomBaram 2.0"/>
                        </a:rPr>
                        <a:t>2</a:t>
                      </a:r>
                      <a:endParaRPr lang="en-US" sz="1100"/>
                    </a:p>
                  </a:txBody>
                  <a:tcPr marL="19050" marR="19050" marT="19050" marB="19050">
                    <a:lnL w="5611" cap="flat" cmpd="sng" algn="ctr">
                      <a:solidFill>
                        <a:srgbClr val="FFFFFF"/>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r>
                        <a:rPr lang="en-US" sz="2200" b="0" i="0" u="none" strike="noStrike">
                          <a:solidFill>
                            <a:srgbClr val="FC5230"/>
                          </a:solidFill>
                          <a:latin typeface="HSBomBaram 2.0"/>
                        </a:rPr>
                        <a:t>3</a:t>
                      </a:r>
                      <a:endParaRPr lang="en-US" sz="110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r>
                        <a:rPr lang="en-US" sz="2200" b="0" i="0" u="none" strike="noStrike">
                          <a:solidFill>
                            <a:srgbClr val="000000"/>
                          </a:solidFill>
                          <a:latin typeface="HSBomBaram 2.0"/>
                        </a:rPr>
                        <a:t>4</a:t>
                      </a:r>
                      <a:endParaRPr lang="en-US" sz="110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r>
                        <a:rPr lang="en-US" sz="2200" b="0" i="0" u="none" strike="noStrike">
                          <a:solidFill>
                            <a:srgbClr val="000000"/>
                          </a:solidFill>
                          <a:latin typeface="HSBomBaram 2.0"/>
                        </a:rPr>
                        <a:t>5</a:t>
                      </a:r>
                      <a:endParaRPr lang="en-US" sz="110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r>
                        <a:rPr lang="en-US" sz="2200" b="0" i="0" u="none" strike="noStrike" dirty="0">
                          <a:solidFill>
                            <a:srgbClr val="000000"/>
                          </a:solidFill>
                          <a:latin typeface="HSBomBaram 2.0"/>
                        </a:rPr>
                        <a:t>6</a:t>
                      </a:r>
                      <a:endParaRPr lang="en-US" sz="1100" dirty="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r>
                        <a:rPr lang="en-US" sz="2200" b="0" i="0" u="none" strike="noStrike">
                          <a:solidFill>
                            <a:srgbClr val="000000"/>
                          </a:solidFill>
                          <a:latin typeface="HSBomBaram 2.0"/>
                        </a:rPr>
                        <a:t>7</a:t>
                      </a:r>
                      <a:endParaRPr lang="en-US" sz="110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r>
                        <a:rPr lang="en-US" sz="2200" b="0" i="0" u="none" strike="noStrike">
                          <a:solidFill>
                            <a:srgbClr val="000000"/>
                          </a:solidFill>
                          <a:latin typeface="HSBomBaram 2.0"/>
                        </a:rPr>
                        <a:t>8</a:t>
                      </a:r>
                      <a:endParaRPr lang="en-US" sz="110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FFFF"/>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extLst>
                  <a:ext uri="{0D108BD9-81ED-4DB2-BD59-A6C34878D82A}">
                    <a16:rowId xmlns:a16="http://schemas.microsoft.com/office/drawing/2014/main" val="10002"/>
                  </a:ext>
                </a:extLst>
              </a:tr>
              <a:tr h="1155700">
                <a:tc>
                  <a:txBody>
                    <a:bodyPr/>
                    <a:lstStyle/>
                    <a:p>
                      <a:pPr lvl="0" algn="l">
                        <a:lnSpc>
                          <a:spcPct val="136119"/>
                        </a:lnSpc>
                        <a:defRPr/>
                      </a:pPr>
                      <a:r>
                        <a:rPr lang="en-US" sz="2200" b="0" i="0" u="none" strike="noStrike">
                          <a:solidFill>
                            <a:srgbClr val="FC5230"/>
                          </a:solidFill>
                          <a:latin typeface="HSBomBaram 2.0"/>
                        </a:rPr>
                        <a:t>9</a:t>
                      </a:r>
                      <a:endParaRPr lang="en-US" sz="1100"/>
                    </a:p>
                  </a:txBody>
                  <a:tcPr marL="19050" marR="19050" marT="19050" marB="19050">
                    <a:lnL w="5611" cap="flat" cmpd="sng" algn="ctr">
                      <a:solidFill>
                        <a:srgbClr val="FFFFFF"/>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r>
                        <a:rPr lang="en-US" sz="2200" b="0" i="0" u="none" strike="noStrike">
                          <a:solidFill>
                            <a:srgbClr val="000000"/>
                          </a:solidFill>
                          <a:latin typeface="HSBomBaram 2.0"/>
                        </a:rPr>
                        <a:t>10</a:t>
                      </a:r>
                      <a:endParaRPr lang="en-US" sz="110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r>
                        <a:rPr lang="en-US" sz="2200" b="0" i="0" u="none" strike="noStrike">
                          <a:solidFill>
                            <a:srgbClr val="000000"/>
                          </a:solidFill>
                          <a:latin typeface="HSBomBaram 2.0"/>
                        </a:rPr>
                        <a:t>11</a:t>
                      </a:r>
                      <a:endParaRPr lang="en-US" sz="110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r>
                        <a:rPr lang="en-US" sz="2200" b="0" i="0" u="none" strike="noStrike">
                          <a:solidFill>
                            <a:srgbClr val="000000"/>
                          </a:solidFill>
                          <a:latin typeface="HSBomBaram 2.0"/>
                        </a:rPr>
                        <a:t>12</a:t>
                      </a:r>
                      <a:endParaRPr lang="en-US" sz="110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r>
                        <a:rPr lang="en-US" sz="2200" b="0" i="0" u="none" strike="noStrike" dirty="0">
                          <a:solidFill>
                            <a:srgbClr val="000000"/>
                          </a:solidFill>
                          <a:latin typeface="HSBomBaram 2.0"/>
                        </a:rPr>
                        <a:t>13</a:t>
                      </a:r>
                      <a:endParaRPr lang="en-US" sz="1100" dirty="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r>
                        <a:rPr lang="en-US" sz="2200" b="0" i="0" u="none" strike="noStrike" dirty="0">
                          <a:solidFill>
                            <a:srgbClr val="000000"/>
                          </a:solidFill>
                          <a:latin typeface="HSBomBaram 2.0"/>
                        </a:rPr>
                        <a:t>14</a:t>
                      </a:r>
                      <a:endParaRPr lang="en-US" sz="1100" dirty="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r>
                        <a:rPr lang="en-US" sz="2200" b="0" i="0" u="none" strike="noStrike">
                          <a:solidFill>
                            <a:srgbClr val="000000"/>
                          </a:solidFill>
                          <a:latin typeface="HSBomBaram 2.0"/>
                        </a:rPr>
                        <a:t>15</a:t>
                      </a:r>
                      <a:endParaRPr lang="en-US" sz="110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FFFF"/>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extLst>
                  <a:ext uri="{0D108BD9-81ED-4DB2-BD59-A6C34878D82A}">
                    <a16:rowId xmlns:a16="http://schemas.microsoft.com/office/drawing/2014/main" val="10003"/>
                  </a:ext>
                </a:extLst>
              </a:tr>
              <a:tr h="1155700">
                <a:tc>
                  <a:txBody>
                    <a:bodyPr/>
                    <a:lstStyle/>
                    <a:p>
                      <a:pPr lvl="0" algn="l">
                        <a:lnSpc>
                          <a:spcPct val="136119"/>
                        </a:lnSpc>
                        <a:defRPr/>
                      </a:pPr>
                      <a:r>
                        <a:rPr lang="en-US" sz="2200" b="0" i="0" u="none" strike="noStrike">
                          <a:solidFill>
                            <a:srgbClr val="FC5230"/>
                          </a:solidFill>
                          <a:latin typeface="HSBomBaram 2.0"/>
                        </a:rPr>
                        <a:t>16</a:t>
                      </a:r>
                      <a:endParaRPr lang="en-US" sz="1100"/>
                    </a:p>
                  </a:txBody>
                  <a:tcPr marL="19050" marR="19050" marT="19050" marB="19050">
                    <a:lnL w="5611" cap="flat" cmpd="sng" algn="ctr">
                      <a:solidFill>
                        <a:srgbClr val="FFFFFF"/>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r>
                        <a:rPr lang="en-US" sz="2200" b="0" i="0" u="none" strike="noStrike">
                          <a:solidFill>
                            <a:srgbClr val="000000"/>
                          </a:solidFill>
                          <a:latin typeface="HSBomBaram 2.0"/>
                        </a:rPr>
                        <a:t>17</a:t>
                      </a:r>
                      <a:endParaRPr lang="en-US" sz="110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r>
                        <a:rPr lang="en-US" sz="2200" b="0" i="0" u="none" strike="noStrike" dirty="0">
                          <a:solidFill>
                            <a:srgbClr val="000000"/>
                          </a:solidFill>
                          <a:latin typeface="HSBomBaram 2.0"/>
                        </a:rPr>
                        <a:t>18</a:t>
                      </a:r>
                      <a:endParaRPr lang="en-US" sz="1100" dirty="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r>
                        <a:rPr lang="en-US" sz="2200" b="0" i="0" u="none" strike="noStrike">
                          <a:solidFill>
                            <a:srgbClr val="000000"/>
                          </a:solidFill>
                          <a:latin typeface="HSBomBaram 2.0"/>
                        </a:rPr>
                        <a:t>19</a:t>
                      </a:r>
                      <a:endParaRPr lang="en-US" sz="110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r>
                        <a:rPr lang="en-US" sz="2200" b="0" i="0" u="none" strike="noStrike">
                          <a:solidFill>
                            <a:srgbClr val="000000"/>
                          </a:solidFill>
                          <a:latin typeface="HSBomBaram 2.0"/>
                        </a:rPr>
                        <a:t>20</a:t>
                      </a:r>
                      <a:endParaRPr lang="en-US" sz="110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r>
                        <a:rPr lang="en-US" sz="2200" b="0" i="0" u="none" strike="noStrike">
                          <a:solidFill>
                            <a:srgbClr val="000000"/>
                          </a:solidFill>
                          <a:latin typeface="HSBomBaram 2.0"/>
                        </a:rPr>
                        <a:t>21</a:t>
                      </a:r>
                      <a:endParaRPr lang="en-US" sz="110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r>
                        <a:rPr lang="en-US" sz="2200" b="0" i="0" u="none" strike="noStrike">
                          <a:solidFill>
                            <a:srgbClr val="000000"/>
                          </a:solidFill>
                          <a:latin typeface="HSBomBaram 2.0"/>
                        </a:rPr>
                        <a:t>22</a:t>
                      </a:r>
                      <a:endParaRPr lang="en-US" sz="110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FFFF"/>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extLst>
                  <a:ext uri="{0D108BD9-81ED-4DB2-BD59-A6C34878D82A}">
                    <a16:rowId xmlns:a16="http://schemas.microsoft.com/office/drawing/2014/main" val="10004"/>
                  </a:ext>
                </a:extLst>
              </a:tr>
              <a:tr h="1155700">
                <a:tc>
                  <a:txBody>
                    <a:bodyPr/>
                    <a:lstStyle/>
                    <a:p>
                      <a:pPr lvl="0" algn="l">
                        <a:lnSpc>
                          <a:spcPct val="136119"/>
                        </a:lnSpc>
                        <a:defRPr/>
                      </a:pPr>
                      <a:r>
                        <a:rPr lang="en-US" sz="2200" b="0" i="0" u="none" strike="noStrike">
                          <a:solidFill>
                            <a:srgbClr val="FC5230"/>
                          </a:solidFill>
                          <a:latin typeface="HSBomBaram 2.0"/>
                        </a:rPr>
                        <a:t>23</a:t>
                      </a:r>
                      <a:endParaRPr lang="en-US" sz="1100"/>
                    </a:p>
                  </a:txBody>
                  <a:tcPr marL="19050" marR="19050" marT="19050" marB="19050">
                    <a:lnL w="5611" cap="flat" cmpd="sng" algn="ctr">
                      <a:solidFill>
                        <a:srgbClr val="FFFFFF"/>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r>
                        <a:rPr lang="en-US" sz="2200" b="0" i="0" u="none" strike="noStrike">
                          <a:solidFill>
                            <a:srgbClr val="000000"/>
                          </a:solidFill>
                          <a:latin typeface="HSBomBaram 2.0"/>
                        </a:rPr>
                        <a:t>24</a:t>
                      </a:r>
                      <a:endParaRPr lang="en-US" sz="110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r>
                        <a:rPr lang="en-US" sz="2200" b="0" i="0" u="none" strike="noStrike">
                          <a:solidFill>
                            <a:srgbClr val="000000"/>
                          </a:solidFill>
                          <a:latin typeface="HSBomBaram 2.0"/>
                        </a:rPr>
                        <a:t>25</a:t>
                      </a:r>
                      <a:endParaRPr lang="en-US" sz="110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r>
                        <a:rPr lang="en-US" sz="2200" b="0" i="0" u="none" strike="noStrike">
                          <a:solidFill>
                            <a:srgbClr val="000000"/>
                          </a:solidFill>
                          <a:latin typeface="HSBomBaram 2.0"/>
                        </a:rPr>
                        <a:t>26</a:t>
                      </a:r>
                      <a:endParaRPr lang="en-US" sz="110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r>
                        <a:rPr lang="en-US" sz="2200" b="0" i="0" u="none" strike="noStrike">
                          <a:solidFill>
                            <a:srgbClr val="000000"/>
                          </a:solidFill>
                          <a:latin typeface="HSBomBaram 2.0"/>
                        </a:rPr>
                        <a:t>27</a:t>
                      </a:r>
                      <a:endParaRPr lang="en-US" sz="110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r>
                        <a:rPr lang="en-US" sz="2200" b="0" i="0" u="none" strike="noStrike">
                          <a:solidFill>
                            <a:srgbClr val="000000"/>
                          </a:solidFill>
                          <a:latin typeface="HSBomBaram 2.0"/>
                        </a:rPr>
                        <a:t>28</a:t>
                      </a:r>
                      <a:endParaRPr lang="en-US" sz="110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tc>
                  <a:txBody>
                    <a:bodyPr/>
                    <a:lstStyle/>
                    <a:p>
                      <a:pPr lvl="0" algn="l">
                        <a:lnSpc>
                          <a:spcPct val="136119"/>
                        </a:lnSpc>
                        <a:defRPr/>
                      </a:pPr>
                      <a:r>
                        <a:rPr lang="en-US" sz="2200" b="0" i="0" u="none" strike="noStrike" dirty="0">
                          <a:solidFill>
                            <a:srgbClr val="000000"/>
                          </a:solidFill>
                          <a:latin typeface="HSBomBaram 2.0"/>
                        </a:rPr>
                        <a:t>29</a:t>
                      </a:r>
                      <a:endParaRPr lang="en-US" sz="1100" dirty="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FFFF"/>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C251"/>
                      </a:solidFill>
                      <a:prstDash val="solid"/>
                      <a:round/>
                      <a:headEnd type="none" w="med" len="med"/>
                      <a:tailEnd type="none" w="med" len="med"/>
                    </a:lnB>
                    <a:solidFill>
                      <a:srgbClr val="000000">
                        <a:alpha val="0"/>
                      </a:srgbClr>
                    </a:solidFill>
                  </a:tcPr>
                </a:tc>
                <a:extLst>
                  <a:ext uri="{0D108BD9-81ED-4DB2-BD59-A6C34878D82A}">
                    <a16:rowId xmlns:a16="http://schemas.microsoft.com/office/drawing/2014/main" val="10005"/>
                  </a:ext>
                </a:extLst>
              </a:tr>
              <a:tr h="1155700">
                <a:tc>
                  <a:txBody>
                    <a:bodyPr/>
                    <a:lstStyle/>
                    <a:p>
                      <a:pPr lvl="0" algn="l">
                        <a:lnSpc>
                          <a:spcPct val="136119"/>
                        </a:lnSpc>
                        <a:defRPr/>
                      </a:pPr>
                      <a:r>
                        <a:rPr lang="en-US" sz="2200" b="0" i="0" u="none" strike="noStrike">
                          <a:solidFill>
                            <a:srgbClr val="FC5230"/>
                          </a:solidFill>
                          <a:latin typeface="HSBomBaram 2.0"/>
                        </a:rPr>
                        <a:t>30</a:t>
                      </a:r>
                      <a:endParaRPr lang="en-US" sz="1100"/>
                    </a:p>
                  </a:txBody>
                  <a:tcPr marL="19050" marR="19050" marT="19050" marB="19050">
                    <a:lnL w="5611" cap="flat" cmpd="sng" algn="ctr">
                      <a:solidFill>
                        <a:srgbClr val="FFFFFF"/>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FFFF"/>
                      </a:solidFill>
                      <a:prstDash val="solid"/>
                      <a:round/>
                      <a:headEnd type="none" w="med" len="med"/>
                      <a:tailEnd type="none" w="med" len="med"/>
                    </a:lnB>
                    <a:solidFill>
                      <a:srgbClr val="000000">
                        <a:alpha val="0"/>
                      </a:srgbClr>
                    </a:solidFill>
                  </a:tcPr>
                </a:tc>
                <a:tc>
                  <a:txBody>
                    <a:bodyPr/>
                    <a:lstStyle/>
                    <a:p>
                      <a:pPr lvl="0" algn="l">
                        <a:lnSpc>
                          <a:spcPct val="136119"/>
                        </a:lnSpc>
                        <a:defRPr/>
                      </a:pPr>
                      <a:r>
                        <a:rPr lang="en-US" sz="2200" b="0" i="0" u="none" strike="noStrike">
                          <a:solidFill>
                            <a:srgbClr val="000000"/>
                          </a:solidFill>
                          <a:latin typeface="HSBomBaram 2.0"/>
                        </a:rPr>
                        <a:t>31</a:t>
                      </a:r>
                      <a:endParaRPr lang="en-US" sz="110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FFFF"/>
                      </a:solidFill>
                      <a:prstDash val="solid"/>
                      <a:round/>
                      <a:headEnd type="none" w="med" len="med"/>
                      <a:tailEnd type="none" w="med" len="med"/>
                    </a:lnB>
                    <a:solidFill>
                      <a:srgbClr val="000000">
                        <a:alpha val="0"/>
                      </a:srgbClr>
                    </a:solidFill>
                  </a:tcPr>
                </a:tc>
                <a:tc>
                  <a:txBody>
                    <a:bodyPr/>
                    <a:lstStyle/>
                    <a:p>
                      <a:pPr lvl="0" algn="l">
                        <a:lnSpc>
                          <a:spcPct val="136119"/>
                        </a:lnSpc>
                        <a:defRPr/>
                      </a:pPr>
                      <a:endParaRPr lang="en-US" sz="110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FFFF"/>
                      </a:solidFill>
                      <a:prstDash val="solid"/>
                      <a:round/>
                      <a:headEnd type="none" w="med" len="med"/>
                      <a:tailEnd type="none" w="med" len="med"/>
                    </a:lnB>
                    <a:solidFill>
                      <a:srgbClr val="000000">
                        <a:alpha val="0"/>
                      </a:srgbClr>
                    </a:solidFill>
                  </a:tcPr>
                </a:tc>
                <a:tc>
                  <a:txBody>
                    <a:bodyPr/>
                    <a:lstStyle/>
                    <a:p>
                      <a:pPr lvl="0" algn="l">
                        <a:lnSpc>
                          <a:spcPct val="136119"/>
                        </a:lnSpc>
                        <a:defRPr/>
                      </a:pPr>
                      <a:endParaRPr lang="en-US" sz="1100" dirty="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FFFF"/>
                      </a:solidFill>
                      <a:prstDash val="solid"/>
                      <a:round/>
                      <a:headEnd type="none" w="med" len="med"/>
                      <a:tailEnd type="none" w="med" len="med"/>
                    </a:lnB>
                    <a:solidFill>
                      <a:srgbClr val="000000">
                        <a:alpha val="0"/>
                      </a:srgbClr>
                    </a:solidFill>
                  </a:tcPr>
                </a:tc>
                <a:tc>
                  <a:txBody>
                    <a:bodyPr/>
                    <a:lstStyle/>
                    <a:p>
                      <a:pPr lvl="0" algn="l">
                        <a:lnSpc>
                          <a:spcPct val="136119"/>
                        </a:lnSpc>
                        <a:defRPr/>
                      </a:pPr>
                      <a:endParaRPr lang="en-US" sz="1100" dirty="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FFFF"/>
                      </a:solidFill>
                      <a:prstDash val="solid"/>
                      <a:round/>
                      <a:headEnd type="none" w="med" len="med"/>
                      <a:tailEnd type="none" w="med" len="med"/>
                    </a:lnB>
                    <a:solidFill>
                      <a:srgbClr val="000000">
                        <a:alpha val="0"/>
                      </a:srgbClr>
                    </a:solidFill>
                  </a:tcPr>
                </a:tc>
                <a:tc>
                  <a:txBody>
                    <a:bodyPr/>
                    <a:lstStyle/>
                    <a:p>
                      <a:pPr lvl="0" algn="l">
                        <a:lnSpc>
                          <a:spcPct val="136119"/>
                        </a:lnSpc>
                        <a:defRPr/>
                      </a:pPr>
                      <a:endParaRPr lang="en-US" sz="110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C251"/>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FFFF"/>
                      </a:solidFill>
                      <a:prstDash val="solid"/>
                      <a:round/>
                      <a:headEnd type="none" w="med" len="med"/>
                      <a:tailEnd type="none" w="med" len="med"/>
                    </a:lnB>
                    <a:solidFill>
                      <a:srgbClr val="000000">
                        <a:alpha val="0"/>
                      </a:srgbClr>
                    </a:solidFill>
                  </a:tcPr>
                </a:tc>
                <a:tc>
                  <a:txBody>
                    <a:bodyPr/>
                    <a:lstStyle/>
                    <a:p>
                      <a:pPr lvl="0" algn="l">
                        <a:lnSpc>
                          <a:spcPct val="136119"/>
                        </a:lnSpc>
                        <a:defRPr/>
                      </a:pPr>
                      <a:endParaRPr lang="en-US" sz="1100" dirty="0"/>
                    </a:p>
                  </a:txBody>
                  <a:tcPr marL="19050" marR="19050" marT="19050" marB="19050">
                    <a:lnL w="5611" cap="flat" cmpd="sng" algn="ctr">
                      <a:solidFill>
                        <a:srgbClr val="FFC251"/>
                      </a:solidFill>
                      <a:prstDash val="solid"/>
                      <a:round/>
                      <a:headEnd type="none" w="med" len="med"/>
                      <a:tailEnd type="none" w="med" len="med"/>
                    </a:lnL>
                    <a:lnR w="5611" cap="flat" cmpd="sng" algn="ctr">
                      <a:solidFill>
                        <a:srgbClr val="FFFFFF"/>
                      </a:solidFill>
                      <a:prstDash val="solid"/>
                      <a:round/>
                      <a:headEnd type="none" w="med" len="med"/>
                      <a:tailEnd type="none" w="med" len="med"/>
                    </a:lnR>
                    <a:lnT w="5611" cap="flat" cmpd="sng" algn="ctr">
                      <a:solidFill>
                        <a:srgbClr val="FFC251"/>
                      </a:solidFill>
                      <a:prstDash val="solid"/>
                      <a:round/>
                      <a:headEnd type="none" w="med" len="med"/>
                      <a:tailEnd type="none" w="med" len="med"/>
                    </a:lnT>
                    <a:lnB w="5611" cap="flat" cmpd="sng" algn="ctr">
                      <a:solidFill>
                        <a:srgbClr val="FFFFFF"/>
                      </a:solidFill>
                      <a:prstDash val="solid"/>
                      <a:round/>
                      <a:headEnd type="none" w="med" len="med"/>
                      <a:tailEnd type="none" w="med" len="med"/>
                    </a:lnB>
                    <a:solidFill>
                      <a:srgbClr val="000000">
                        <a:alpha val="0"/>
                      </a:srgbClr>
                    </a:solidFill>
                  </a:tcPr>
                </a:tc>
                <a:extLst>
                  <a:ext uri="{0D108BD9-81ED-4DB2-BD59-A6C34878D82A}">
                    <a16:rowId xmlns:a16="http://schemas.microsoft.com/office/drawing/2014/main" val="10006"/>
                  </a:ext>
                </a:extLst>
              </a:tr>
            </a:tbl>
          </a:graphicData>
        </a:graphic>
      </p:graphicFrame>
      <p:pic>
        <p:nvPicPr>
          <p:cNvPr id="7" name="Picture 7"/>
          <p:cNvPicPr>
            <a:picLocks noChangeAspect="1"/>
          </p:cNvPicPr>
          <p:nvPr/>
        </p:nvPicPr>
        <p:blipFill>
          <a:blip r:embed="rId5"/>
          <a:stretch>
            <a:fillRect/>
          </a:stretch>
        </p:blipFill>
        <p:spPr>
          <a:xfrm>
            <a:off x="8204200" y="1587500"/>
            <a:ext cx="800100" cy="800100"/>
          </a:xfrm>
          <a:prstGeom prst="rect">
            <a:avLst/>
          </a:prstGeom>
        </p:spPr>
      </p:pic>
      <p:pic>
        <p:nvPicPr>
          <p:cNvPr id="9" name="Picture 9"/>
          <p:cNvPicPr>
            <a:picLocks noChangeAspect="1"/>
          </p:cNvPicPr>
          <p:nvPr/>
        </p:nvPicPr>
        <p:blipFill>
          <a:blip r:embed="rId6"/>
          <a:stretch>
            <a:fillRect/>
          </a:stretch>
        </p:blipFill>
        <p:spPr>
          <a:xfrm>
            <a:off x="3022600" y="812800"/>
            <a:ext cx="4254500" cy="825500"/>
          </a:xfrm>
          <a:prstGeom prst="rect">
            <a:avLst/>
          </a:prstGeom>
        </p:spPr>
      </p:pic>
      <p:sp>
        <p:nvSpPr>
          <p:cNvPr id="10" name="TextBox 10"/>
          <p:cNvSpPr txBox="1"/>
          <p:nvPr/>
        </p:nvSpPr>
        <p:spPr>
          <a:xfrm>
            <a:off x="3822700" y="914400"/>
            <a:ext cx="2616200" cy="457200"/>
          </a:xfrm>
          <a:prstGeom prst="rect">
            <a:avLst/>
          </a:prstGeom>
        </p:spPr>
        <p:txBody>
          <a:bodyPr lIns="0" tIns="0" rIns="0" bIns="0" rtlCol="0" anchor="ctr"/>
          <a:lstStyle/>
          <a:p>
            <a:pPr lvl="0" algn="ctr">
              <a:lnSpc>
                <a:spcPct val="83000"/>
              </a:lnSpc>
            </a:pPr>
            <a:r>
              <a:rPr lang="ja-JP" altLang="en-US" sz="2500" b="1" i="0" u="none" strike="noStrike" spc="-200" dirty="0">
                <a:solidFill>
                  <a:srgbClr val="FFFFFF"/>
                </a:solidFill>
                <a:ea typeface="THELuxGoR"/>
              </a:rPr>
              <a:t>ﾜｸﾜｸが一杯の</a:t>
            </a:r>
            <a:r>
              <a:rPr lang="en-US" sz="2500" b="1" i="0" u="none" strike="noStrike" spc="-200" dirty="0">
                <a:solidFill>
                  <a:srgbClr val="FFFFFF"/>
                </a:solidFill>
                <a:latin typeface="THELuxGoR"/>
              </a:rPr>
              <a:t>3</a:t>
            </a:r>
            <a:r>
              <a:rPr lang="ja-JP" altLang="en-US" sz="2500" b="1" i="0" u="none" strike="noStrike" spc="-200" dirty="0">
                <a:solidFill>
                  <a:srgbClr val="FFFFFF"/>
                </a:solidFill>
                <a:latin typeface="THELuxGoR"/>
              </a:rPr>
              <a:t>月</a:t>
            </a:r>
            <a:r>
              <a:rPr lang="en-US" sz="2500" b="1" i="0" u="none" strike="noStrike" spc="-200" dirty="0">
                <a:solidFill>
                  <a:srgbClr val="FFFFFF"/>
                </a:solidFill>
                <a:latin typeface="THELuxGoR"/>
              </a:rPr>
              <a:t> </a:t>
            </a:r>
          </a:p>
        </p:txBody>
      </p:sp>
      <p:pic>
        <p:nvPicPr>
          <p:cNvPr id="11" name="Picture 11"/>
          <p:cNvPicPr>
            <a:picLocks noChangeAspect="1"/>
          </p:cNvPicPr>
          <p:nvPr/>
        </p:nvPicPr>
        <p:blipFill>
          <a:blip r:embed="rId7"/>
          <a:stretch>
            <a:fillRect/>
          </a:stretch>
        </p:blipFill>
        <p:spPr>
          <a:xfrm>
            <a:off x="7937500" y="10617200"/>
            <a:ext cx="1879600" cy="1879600"/>
          </a:xfrm>
          <a:prstGeom prst="rect">
            <a:avLst/>
          </a:prstGeom>
        </p:spPr>
      </p:pic>
      <p:sp>
        <p:nvSpPr>
          <p:cNvPr id="12" name="TextBox 12"/>
          <p:cNvSpPr txBox="1"/>
          <p:nvPr/>
        </p:nvSpPr>
        <p:spPr>
          <a:xfrm>
            <a:off x="8013700" y="10972800"/>
            <a:ext cx="1739900" cy="927100"/>
          </a:xfrm>
          <a:prstGeom prst="rect">
            <a:avLst/>
          </a:prstGeom>
        </p:spPr>
        <p:txBody>
          <a:bodyPr lIns="0" tIns="0" rIns="0" bIns="0" rtlCol="0" anchor="ctr"/>
          <a:lstStyle/>
          <a:p>
            <a:pPr lvl="0" algn="ctr">
              <a:lnSpc>
                <a:spcPct val="99600"/>
              </a:lnSpc>
            </a:pPr>
            <a:r>
              <a:rPr lang="ja-JP" altLang="en-US" sz="2800" dirty="0">
                <a:solidFill>
                  <a:srgbClr val="FF506B"/>
                </a:solidFill>
                <a:ea typeface="NIXGONFONTS-L V2.0"/>
              </a:rPr>
              <a:t>日程案内詳細</a:t>
            </a:r>
            <a:endParaRPr lang="ko-KR" sz="2800" b="0" i="0" u="none" strike="noStrike" dirty="0">
              <a:solidFill>
                <a:srgbClr val="FF506B"/>
              </a:solidFill>
              <a:ea typeface="NIXGONFONTS-B V2.0"/>
            </a:endParaRPr>
          </a:p>
        </p:txBody>
      </p:sp>
      <p:pic>
        <p:nvPicPr>
          <p:cNvPr id="13" name="Picture 13"/>
          <p:cNvPicPr>
            <a:picLocks noChangeAspect="1"/>
          </p:cNvPicPr>
          <p:nvPr/>
        </p:nvPicPr>
        <p:blipFill>
          <a:blip r:embed="rId8"/>
          <a:stretch>
            <a:fillRect/>
          </a:stretch>
        </p:blipFill>
        <p:spPr>
          <a:xfrm>
            <a:off x="8483600" y="11963400"/>
            <a:ext cx="787400" cy="88900"/>
          </a:xfrm>
          <a:prstGeom prst="rect">
            <a:avLst/>
          </a:prstGeom>
        </p:spPr>
      </p:pic>
      <p:pic>
        <p:nvPicPr>
          <p:cNvPr id="14" name="Picture 14"/>
          <p:cNvPicPr>
            <a:picLocks noChangeAspect="1"/>
          </p:cNvPicPr>
          <p:nvPr/>
        </p:nvPicPr>
        <p:blipFill>
          <a:blip r:embed="rId9"/>
          <a:stretch>
            <a:fillRect/>
          </a:stretch>
        </p:blipFill>
        <p:spPr>
          <a:xfrm>
            <a:off x="7226300" y="6680200"/>
            <a:ext cx="203200" cy="279400"/>
          </a:xfrm>
          <a:prstGeom prst="rect">
            <a:avLst/>
          </a:prstGeom>
        </p:spPr>
      </p:pic>
      <p:pic>
        <p:nvPicPr>
          <p:cNvPr id="15" name="Picture 15"/>
          <p:cNvPicPr>
            <a:picLocks noChangeAspect="1"/>
          </p:cNvPicPr>
          <p:nvPr/>
        </p:nvPicPr>
        <p:blipFill>
          <a:blip r:embed="rId10"/>
          <a:stretch>
            <a:fillRect/>
          </a:stretch>
        </p:blipFill>
        <p:spPr>
          <a:xfrm>
            <a:off x="7302500" y="6350000"/>
            <a:ext cx="1168400" cy="317500"/>
          </a:xfrm>
          <a:prstGeom prst="rect">
            <a:avLst/>
          </a:prstGeom>
        </p:spPr>
      </p:pic>
      <p:pic>
        <p:nvPicPr>
          <p:cNvPr id="16" name="Picture 16"/>
          <p:cNvPicPr>
            <a:picLocks noChangeAspect="1"/>
          </p:cNvPicPr>
          <p:nvPr/>
        </p:nvPicPr>
        <p:blipFill>
          <a:blip r:embed="rId9"/>
          <a:stretch>
            <a:fillRect/>
          </a:stretch>
        </p:blipFill>
        <p:spPr>
          <a:xfrm rot="1680000">
            <a:off x="9004300" y="6985000"/>
            <a:ext cx="203200" cy="279400"/>
          </a:xfrm>
          <a:prstGeom prst="rect">
            <a:avLst/>
          </a:prstGeom>
        </p:spPr>
      </p:pic>
      <p:pic>
        <p:nvPicPr>
          <p:cNvPr id="17" name="Picture 17"/>
          <p:cNvPicPr>
            <a:picLocks noChangeAspect="1"/>
          </p:cNvPicPr>
          <p:nvPr/>
        </p:nvPicPr>
        <p:blipFill>
          <a:blip r:embed="rId11"/>
          <a:stretch>
            <a:fillRect/>
          </a:stretch>
        </p:blipFill>
        <p:spPr>
          <a:xfrm>
            <a:off x="9144000" y="6807200"/>
            <a:ext cx="1155700" cy="317500"/>
          </a:xfrm>
          <a:prstGeom prst="rect">
            <a:avLst/>
          </a:prstGeom>
        </p:spPr>
      </p:pic>
      <p:pic>
        <p:nvPicPr>
          <p:cNvPr id="18" name="Picture 18"/>
          <p:cNvPicPr>
            <a:picLocks noChangeAspect="1"/>
          </p:cNvPicPr>
          <p:nvPr/>
        </p:nvPicPr>
        <p:blipFill>
          <a:blip r:embed="rId8"/>
          <a:stretch>
            <a:fillRect/>
          </a:stretch>
        </p:blipFill>
        <p:spPr>
          <a:xfrm>
            <a:off x="2946400" y="5435600"/>
            <a:ext cx="787400" cy="88900"/>
          </a:xfrm>
          <a:prstGeom prst="rect">
            <a:avLst/>
          </a:prstGeom>
        </p:spPr>
      </p:pic>
      <p:pic>
        <p:nvPicPr>
          <p:cNvPr id="19" name="Picture 19"/>
          <p:cNvPicPr>
            <a:picLocks noChangeAspect="1"/>
          </p:cNvPicPr>
          <p:nvPr/>
        </p:nvPicPr>
        <p:blipFill>
          <a:blip r:embed="rId10"/>
          <a:stretch>
            <a:fillRect/>
          </a:stretch>
        </p:blipFill>
        <p:spPr>
          <a:xfrm>
            <a:off x="7302500" y="6248400"/>
            <a:ext cx="1168400" cy="317500"/>
          </a:xfrm>
          <a:prstGeom prst="rect">
            <a:avLst/>
          </a:prstGeom>
        </p:spPr>
      </p:pic>
      <p:pic>
        <p:nvPicPr>
          <p:cNvPr id="20" name="Picture 20"/>
          <p:cNvPicPr>
            <a:picLocks noChangeAspect="1"/>
          </p:cNvPicPr>
          <p:nvPr/>
        </p:nvPicPr>
        <p:blipFill>
          <a:blip r:embed="rId8"/>
          <a:stretch>
            <a:fillRect/>
          </a:stretch>
        </p:blipFill>
        <p:spPr>
          <a:xfrm>
            <a:off x="4826000" y="6578600"/>
            <a:ext cx="787400" cy="88900"/>
          </a:xfrm>
          <a:prstGeom prst="rect">
            <a:avLst/>
          </a:prstGeom>
        </p:spPr>
      </p:pic>
      <p:sp>
        <p:nvSpPr>
          <p:cNvPr id="21" name="TextBox 21"/>
          <p:cNvSpPr txBox="1"/>
          <p:nvPr/>
        </p:nvSpPr>
        <p:spPr>
          <a:xfrm>
            <a:off x="7137400" y="6273800"/>
            <a:ext cx="1866900" cy="203200"/>
          </a:xfrm>
          <a:prstGeom prst="rect">
            <a:avLst/>
          </a:prstGeom>
        </p:spPr>
        <p:txBody>
          <a:bodyPr lIns="0" tIns="0" rIns="0" bIns="0" rtlCol="0" anchor="b"/>
          <a:lstStyle/>
          <a:p>
            <a:pPr lvl="0" algn="ctr">
              <a:lnSpc>
                <a:spcPct val="77190"/>
              </a:lnSpc>
            </a:pPr>
            <a:r>
              <a:rPr lang="ja-JP" altLang="en-US" sz="1400" b="1" i="0" u="none" strike="noStrike" spc="-100" dirty="0">
                <a:solidFill>
                  <a:srgbClr val="FF506B"/>
                </a:solidFill>
                <a:ea typeface="THEGaeideukmiri"/>
              </a:rPr>
              <a:t>ｿﾗﾝｲ単語ｸｲｽﾞ締め切り</a:t>
            </a:r>
            <a:r>
              <a:rPr lang="en-US" sz="1400" b="1" i="0" u="none" strike="noStrike" spc="-100" dirty="0">
                <a:solidFill>
                  <a:srgbClr val="FF506B"/>
                </a:solidFill>
                <a:latin typeface="THEGaeideukmiri"/>
              </a:rPr>
              <a:t>!</a:t>
            </a:r>
          </a:p>
        </p:txBody>
      </p:sp>
      <p:sp>
        <p:nvSpPr>
          <p:cNvPr id="22" name="TextBox 22"/>
          <p:cNvSpPr txBox="1"/>
          <p:nvPr/>
        </p:nvSpPr>
        <p:spPr>
          <a:xfrm>
            <a:off x="7073900" y="6502400"/>
            <a:ext cx="1549400" cy="152400"/>
          </a:xfrm>
          <a:prstGeom prst="rect">
            <a:avLst/>
          </a:prstGeom>
        </p:spPr>
        <p:txBody>
          <a:bodyPr lIns="0" tIns="0" rIns="0" bIns="0" rtlCol="0" anchor="b"/>
          <a:lstStyle/>
          <a:p>
            <a:pPr lvl="0" algn="ctr">
              <a:lnSpc>
                <a:spcPct val="77190"/>
              </a:lnSpc>
            </a:pPr>
            <a:r>
              <a:rPr lang="en-US" sz="1300" b="0" i="0" u="none" strike="noStrike" spc="-100" dirty="0">
                <a:solidFill>
                  <a:srgbClr val="595959"/>
                </a:solidFill>
                <a:latin typeface="THEGaeideukmiri"/>
              </a:rPr>
              <a:t>※ </a:t>
            </a:r>
            <a:r>
              <a:rPr lang="ja-JP" altLang="en-US" sz="1300" spc="-100" dirty="0">
                <a:solidFill>
                  <a:srgbClr val="595959"/>
                </a:solidFill>
                <a:latin typeface="THEGaeideukmiri"/>
              </a:rPr>
              <a:t>ｲﾝｽﾀｸﾞﾗﾑ参考</a:t>
            </a:r>
            <a:endParaRPr lang="ko-KR" sz="1300" b="0" i="0" u="none" strike="noStrike" spc="-100" dirty="0">
              <a:solidFill>
                <a:srgbClr val="595959"/>
              </a:solidFill>
              <a:ea typeface="THEGaeideukmiri"/>
            </a:endParaRPr>
          </a:p>
        </p:txBody>
      </p:sp>
      <p:sp>
        <p:nvSpPr>
          <p:cNvPr id="23" name="TextBox 23"/>
          <p:cNvSpPr txBox="1"/>
          <p:nvPr/>
        </p:nvSpPr>
        <p:spPr>
          <a:xfrm>
            <a:off x="7772400" y="8267700"/>
            <a:ext cx="1371600" cy="457200"/>
          </a:xfrm>
          <a:prstGeom prst="rect">
            <a:avLst/>
          </a:prstGeom>
        </p:spPr>
        <p:txBody>
          <a:bodyPr lIns="0" tIns="0" rIns="0" bIns="0" rtlCol="0" anchor="b"/>
          <a:lstStyle/>
          <a:p>
            <a:pPr lvl="0" algn="ctr">
              <a:lnSpc>
                <a:spcPct val="77190"/>
              </a:lnSpc>
            </a:pPr>
            <a:endParaRPr lang="en-US" altLang="ja-JP" sz="1400" b="1" i="0" u="none" strike="noStrike" spc="-200" dirty="0">
              <a:solidFill>
                <a:srgbClr val="0B2D15"/>
              </a:solidFill>
              <a:ea typeface="THEGaeideukmiri"/>
            </a:endParaRPr>
          </a:p>
          <a:p>
            <a:pPr lvl="0" algn="ctr">
              <a:lnSpc>
                <a:spcPct val="77190"/>
              </a:lnSpc>
            </a:pPr>
            <a:r>
              <a:rPr lang="ja-JP" altLang="en-US" sz="1400" b="1" i="0" u="none" strike="noStrike" spc="-200" dirty="0">
                <a:solidFill>
                  <a:srgbClr val="0B2D15"/>
                </a:solidFill>
                <a:ea typeface="THEGaeideukmiri"/>
              </a:rPr>
              <a:t>ミラクル家族奉仕団</a:t>
            </a:r>
            <a:endParaRPr lang="ko-KR" sz="1400" b="1" i="0" u="none" strike="noStrike" spc="-200" dirty="0">
              <a:solidFill>
                <a:srgbClr val="0B2D15"/>
              </a:solidFill>
              <a:ea typeface="THEGaeideukmiri"/>
            </a:endParaRPr>
          </a:p>
          <a:p>
            <a:pPr lvl="0" algn="ctr">
              <a:lnSpc>
                <a:spcPct val="77190"/>
              </a:lnSpc>
            </a:pPr>
            <a:r>
              <a:rPr lang="ja-JP" altLang="en-US" sz="1400" b="1" i="0" u="none" strike="noStrike" spc="-200" dirty="0">
                <a:solidFill>
                  <a:srgbClr val="0B2D15"/>
                </a:solidFill>
                <a:ea typeface="THEGaeideukmiri"/>
              </a:rPr>
              <a:t>普通の家族</a:t>
            </a:r>
            <a:endParaRPr lang="en-US" altLang="ja-JP" sz="1400" b="1" i="0" u="none" strike="noStrike" spc="-200" dirty="0">
              <a:solidFill>
                <a:srgbClr val="0B2D15"/>
              </a:solidFill>
              <a:ea typeface="THEGaeideukmiri"/>
            </a:endParaRPr>
          </a:p>
          <a:p>
            <a:pPr lvl="0" algn="ctr">
              <a:lnSpc>
                <a:spcPct val="77190"/>
              </a:lnSpc>
            </a:pPr>
            <a:r>
              <a:rPr lang="en-US" altLang="ja-JP" sz="1200" b="1" spc="-200" dirty="0">
                <a:solidFill>
                  <a:srgbClr val="0B2D15"/>
                </a:solidFill>
                <a:ea typeface="THEGaeideukmiri"/>
              </a:rPr>
              <a:t>(</a:t>
            </a:r>
            <a:r>
              <a:rPr lang="ja-JP" altLang="en-US" sz="1200" b="1" spc="-200" dirty="0">
                <a:solidFill>
                  <a:srgbClr val="0B2D15"/>
                </a:solidFill>
                <a:ea typeface="THEGaeideukmiri"/>
              </a:rPr>
              <a:t>果川ｿｳﾙ大公園</a:t>
            </a:r>
            <a:r>
              <a:rPr lang="en-US" altLang="ja-JP" sz="1200" b="1" spc="-200" dirty="0">
                <a:solidFill>
                  <a:srgbClr val="0B2D15"/>
                </a:solidFill>
                <a:ea typeface="THEGaeideukmiri"/>
              </a:rPr>
              <a:t>)</a:t>
            </a:r>
            <a:endParaRPr lang="ko-KR" sz="1200" b="1" i="0" u="none" strike="noStrike" spc="-200" dirty="0">
              <a:solidFill>
                <a:srgbClr val="0B2D15"/>
              </a:solidFill>
              <a:ea typeface="THEGaeideukmiri"/>
            </a:endParaRPr>
          </a:p>
        </p:txBody>
      </p:sp>
      <p:sp>
        <p:nvSpPr>
          <p:cNvPr id="24" name="TextBox 24"/>
          <p:cNvSpPr txBox="1"/>
          <p:nvPr/>
        </p:nvSpPr>
        <p:spPr>
          <a:xfrm>
            <a:off x="9004300" y="6731000"/>
            <a:ext cx="1524000" cy="495300"/>
          </a:xfrm>
          <a:prstGeom prst="rect">
            <a:avLst/>
          </a:prstGeom>
        </p:spPr>
        <p:txBody>
          <a:bodyPr lIns="0" tIns="0" rIns="0" bIns="0" rtlCol="0" anchor="b"/>
          <a:lstStyle/>
          <a:p>
            <a:pPr lvl="0" algn="ctr">
              <a:lnSpc>
                <a:spcPct val="77190"/>
              </a:lnSpc>
            </a:pPr>
            <a:r>
              <a:rPr lang="ja-JP" altLang="en-US" sz="1300" b="1" i="0" u="none" strike="noStrike" spc="-100" dirty="0">
                <a:solidFill>
                  <a:srgbClr val="595959"/>
                </a:solidFill>
                <a:latin typeface="+mn-ea"/>
              </a:rPr>
              <a:t>瑞草型育児</a:t>
            </a:r>
            <a:endParaRPr lang="en-US" altLang="ja-JP" sz="1300" b="1" i="0" u="none" strike="noStrike" spc="-100" dirty="0">
              <a:solidFill>
                <a:srgbClr val="595959"/>
              </a:solidFill>
              <a:latin typeface="+mn-ea"/>
            </a:endParaRPr>
          </a:p>
          <a:p>
            <a:pPr lvl="0" algn="ctr">
              <a:lnSpc>
                <a:spcPct val="77190"/>
              </a:lnSpc>
            </a:pPr>
            <a:r>
              <a:rPr lang="ja-JP" altLang="en-US" sz="1300" b="1" i="0" u="none" strike="noStrike" spc="-100" dirty="0">
                <a:solidFill>
                  <a:srgbClr val="595959"/>
                </a:solidFill>
                <a:latin typeface="+mn-ea"/>
              </a:rPr>
              <a:t>ﾋｰﾘﾝｸﾞ講演</a:t>
            </a:r>
            <a:endParaRPr lang="ko-KR" sz="1300" b="1" i="0" u="none" strike="noStrike" spc="-100" dirty="0">
              <a:solidFill>
                <a:srgbClr val="595959"/>
              </a:solidFill>
              <a:latin typeface="+mn-ea"/>
            </a:endParaRPr>
          </a:p>
        </p:txBody>
      </p:sp>
      <p:sp>
        <p:nvSpPr>
          <p:cNvPr id="25" name="TextBox 25"/>
          <p:cNvSpPr txBox="1"/>
          <p:nvPr/>
        </p:nvSpPr>
        <p:spPr>
          <a:xfrm>
            <a:off x="7899400" y="6743700"/>
            <a:ext cx="1016000" cy="1104900"/>
          </a:xfrm>
          <a:prstGeom prst="rect">
            <a:avLst/>
          </a:prstGeom>
        </p:spPr>
        <p:txBody>
          <a:bodyPr lIns="0" tIns="0" rIns="0" bIns="0" rtlCol="0" anchor="t"/>
          <a:lstStyle/>
          <a:p>
            <a:pPr lvl="0" algn="l">
              <a:lnSpc>
                <a:spcPct val="136119"/>
              </a:lnSpc>
            </a:pPr>
            <a:r>
              <a:rPr lang="en-US" sz="2200" b="0" i="0" u="none" strike="noStrike">
                <a:solidFill>
                  <a:srgbClr val="000000"/>
                </a:solidFill>
                <a:latin typeface="HSBomBaram 2.0"/>
              </a:rPr>
              <a:t>15</a:t>
            </a:r>
          </a:p>
        </p:txBody>
      </p:sp>
      <p:sp>
        <p:nvSpPr>
          <p:cNvPr id="27" name="TextBox 27"/>
          <p:cNvSpPr txBox="1"/>
          <p:nvPr/>
        </p:nvSpPr>
        <p:spPr>
          <a:xfrm>
            <a:off x="7785100" y="7086600"/>
            <a:ext cx="1384300" cy="368300"/>
          </a:xfrm>
          <a:prstGeom prst="rect">
            <a:avLst/>
          </a:prstGeom>
        </p:spPr>
        <p:txBody>
          <a:bodyPr lIns="0" tIns="0" rIns="0" bIns="0" rtlCol="0" anchor="b"/>
          <a:lstStyle/>
          <a:p>
            <a:pPr lvl="0" algn="ctr">
              <a:lnSpc>
                <a:spcPct val="77190"/>
              </a:lnSpc>
            </a:pPr>
            <a:r>
              <a:rPr lang="ja-JP" altLang="en-US" sz="1400" b="1" i="0" u="none" strike="noStrike" spc="-200" dirty="0">
                <a:solidFill>
                  <a:srgbClr val="4F86C5"/>
                </a:solidFill>
                <a:ea typeface="THEGaeideukmiri"/>
              </a:rPr>
              <a:t>瑞草</a:t>
            </a:r>
            <a:r>
              <a:rPr lang="ja-JP" altLang="en-US" sz="1400" b="1" spc="-200" dirty="0">
                <a:solidFill>
                  <a:srgbClr val="E34D8D"/>
                </a:solidFill>
                <a:ea typeface="THEGaeideukmiri"/>
              </a:rPr>
              <a:t>育児ﾋｰﾘﾝｸﾞ</a:t>
            </a:r>
            <a:r>
              <a:rPr lang="ja-JP" altLang="en-US" sz="1400" b="1" i="0" u="none" strike="noStrike" spc="-200" dirty="0">
                <a:solidFill>
                  <a:srgbClr val="7FBE25"/>
                </a:solidFill>
                <a:ea typeface="THEGaeideukmiri"/>
              </a:rPr>
              <a:t>ﾄｸﾄｸ</a:t>
            </a:r>
            <a:endParaRPr lang="ko-KR" sz="1400" b="1" i="0" u="none" strike="noStrike" spc="-200" dirty="0">
              <a:solidFill>
                <a:srgbClr val="7FBE25"/>
              </a:solidFill>
              <a:ea typeface="THEGaeideukmiri"/>
            </a:endParaRPr>
          </a:p>
          <a:p>
            <a:pPr lvl="0" algn="ctr">
              <a:lnSpc>
                <a:spcPct val="77190"/>
              </a:lnSpc>
            </a:pPr>
            <a:endParaRPr lang="ko-KR" sz="1600" b="1" i="0" u="none" strike="noStrike" spc="-200" dirty="0">
              <a:solidFill>
                <a:srgbClr val="7FBE25"/>
              </a:solidFill>
              <a:ea typeface="THEGaeideukmiri"/>
            </a:endParaRPr>
          </a:p>
        </p:txBody>
      </p:sp>
      <p:sp>
        <p:nvSpPr>
          <p:cNvPr id="28" name="TextBox 28"/>
          <p:cNvSpPr txBox="1"/>
          <p:nvPr/>
        </p:nvSpPr>
        <p:spPr>
          <a:xfrm>
            <a:off x="4648200" y="7086600"/>
            <a:ext cx="1371600" cy="342900"/>
          </a:xfrm>
          <a:prstGeom prst="rect">
            <a:avLst/>
          </a:prstGeom>
        </p:spPr>
        <p:txBody>
          <a:bodyPr lIns="0" tIns="0" rIns="0" bIns="0" rtlCol="0" anchor="b"/>
          <a:lstStyle/>
          <a:p>
            <a:pPr lvl="0" algn="ctr">
              <a:lnSpc>
                <a:spcPct val="77190"/>
              </a:lnSpc>
            </a:pPr>
            <a:r>
              <a:rPr lang="ja-JP" altLang="en-US" sz="1400" b="1" spc="-300" dirty="0">
                <a:solidFill>
                  <a:srgbClr val="0B2D15"/>
                </a:solidFill>
                <a:ea typeface="THEGaeideukmiri"/>
              </a:rPr>
              <a:t>世界の料理ﾌﾟﾛｸﾞﾗﾑ</a:t>
            </a:r>
            <a:endParaRPr lang="ko-KR" sz="1100" b="1" i="0" u="none" strike="noStrike" spc="-200" dirty="0">
              <a:solidFill>
                <a:srgbClr val="0B2D15"/>
              </a:solidFill>
              <a:ea typeface="THEGaeideukmiri"/>
            </a:endParaRPr>
          </a:p>
          <a:p>
            <a:pPr lvl="0" algn="ctr">
              <a:lnSpc>
                <a:spcPct val="77190"/>
              </a:lnSpc>
            </a:pPr>
            <a:endParaRPr lang="ko-KR" sz="1100" b="1" i="0" u="none" strike="noStrike" spc="-200" dirty="0">
              <a:solidFill>
                <a:srgbClr val="0B2D15"/>
              </a:solidFill>
              <a:ea typeface="THEGaeideukmiri"/>
            </a:endParaRPr>
          </a:p>
        </p:txBody>
      </p:sp>
      <p:sp>
        <p:nvSpPr>
          <p:cNvPr id="29" name="TextBox 29"/>
          <p:cNvSpPr txBox="1"/>
          <p:nvPr/>
        </p:nvSpPr>
        <p:spPr>
          <a:xfrm>
            <a:off x="5626100" y="8242300"/>
            <a:ext cx="1371600" cy="342900"/>
          </a:xfrm>
          <a:prstGeom prst="rect">
            <a:avLst/>
          </a:prstGeom>
        </p:spPr>
        <p:txBody>
          <a:bodyPr lIns="0" tIns="0" rIns="0" bIns="0" rtlCol="0" anchor="b"/>
          <a:lstStyle/>
          <a:p>
            <a:pPr lvl="0" algn="ctr">
              <a:lnSpc>
                <a:spcPct val="77190"/>
              </a:lnSpc>
            </a:pPr>
            <a:r>
              <a:rPr lang="ja-JP" altLang="en-US" sz="1400" b="1" spc="-400" dirty="0">
                <a:solidFill>
                  <a:srgbClr val="0B2D15"/>
                </a:solidFill>
                <a:ea typeface="THEGaeideukmiri"/>
              </a:rPr>
              <a:t>家族愛の日</a:t>
            </a:r>
            <a:endParaRPr lang="en-US" sz="1400" b="1" i="0" u="none" strike="noStrike" spc="-400" dirty="0">
              <a:solidFill>
                <a:srgbClr val="0B2D15"/>
              </a:solidFill>
              <a:latin typeface="THEGaeideukmiri"/>
            </a:endParaRPr>
          </a:p>
          <a:p>
            <a:pPr lvl="0" algn="ctr">
              <a:lnSpc>
                <a:spcPct val="77190"/>
              </a:lnSpc>
            </a:pPr>
            <a:endParaRPr lang="en-US" sz="1400" b="1" i="0" u="none" strike="noStrike" spc="-400" dirty="0">
              <a:solidFill>
                <a:srgbClr val="0B2D15"/>
              </a:solidFill>
              <a:latin typeface="THEGaeideukmiri"/>
            </a:endParaRPr>
          </a:p>
        </p:txBody>
      </p:sp>
      <p:sp>
        <p:nvSpPr>
          <p:cNvPr id="30" name="TextBox 30"/>
          <p:cNvSpPr txBox="1"/>
          <p:nvPr/>
        </p:nvSpPr>
        <p:spPr>
          <a:xfrm>
            <a:off x="2628900" y="7099300"/>
            <a:ext cx="1371600" cy="342900"/>
          </a:xfrm>
          <a:prstGeom prst="rect">
            <a:avLst/>
          </a:prstGeom>
        </p:spPr>
        <p:txBody>
          <a:bodyPr lIns="0" tIns="0" rIns="0" bIns="0" rtlCol="0" anchor="b"/>
          <a:lstStyle/>
          <a:p>
            <a:pPr lvl="0" algn="ctr">
              <a:lnSpc>
                <a:spcPct val="77190"/>
              </a:lnSpc>
            </a:pPr>
            <a:r>
              <a:rPr lang="ja-JP" altLang="en-US" sz="1400" b="1" i="0" u="none" strike="noStrike" spc="-300" dirty="0">
                <a:solidFill>
                  <a:srgbClr val="0B2D15"/>
                </a:solidFill>
                <a:ea typeface="THEGaeideukmiri"/>
              </a:rPr>
              <a:t>ママ</a:t>
            </a:r>
            <a:endParaRPr lang="en-US" altLang="ko-KR" sz="1400" b="1" i="0" u="none" strike="noStrike" spc="-300" dirty="0">
              <a:solidFill>
                <a:srgbClr val="0B2D15"/>
              </a:solidFill>
              <a:ea typeface="THEGaeideukmiri"/>
            </a:endParaRPr>
          </a:p>
          <a:p>
            <a:pPr lvl="0" algn="ctr">
              <a:lnSpc>
                <a:spcPct val="77190"/>
              </a:lnSpc>
            </a:pPr>
            <a:r>
              <a:rPr lang="ja-JP" altLang="en-US" sz="1400" b="1" i="0" u="none" strike="noStrike" spc="-300" dirty="0">
                <a:solidFill>
                  <a:srgbClr val="0B2D15"/>
                </a:solidFill>
                <a:ea typeface="THEGaeideukmiri"/>
              </a:rPr>
              <a:t>工芸ﾌﾟﾛｸﾞﾗﾑ</a:t>
            </a:r>
            <a:endParaRPr lang="ko-KR" sz="1100" b="1" i="0" u="none" strike="noStrike" spc="-200" dirty="0">
              <a:solidFill>
                <a:srgbClr val="0B2D15"/>
              </a:solidFill>
              <a:ea typeface="THEGaeideukmiri"/>
            </a:endParaRPr>
          </a:p>
          <a:p>
            <a:pPr lvl="0" algn="ctr">
              <a:lnSpc>
                <a:spcPct val="77190"/>
              </a:lnSpc>
            </a:pPr>
            <a:endParaRPr lang="ko-KR" sz="1100" b="1" i="0" u="none" strike="noStrike" spc="-200" dirty="0">
              <a:solidFill>
                <a:srgbClr val="0B2D15"/>
              </a:solidFill>
              <a:ea typeface="THEGaeideukmiri"/>
            </a:endParaRPr>
          </a:p>
        </p:txBody>
      </p:sp>
      <p:sp>
        <p:nvSpPr>
          <p:cNvPr id="31" name="TextBox 31"/>
          <p:cNvSpPr txBox="1"/>
          <p:nvPr/>
        </p:nvSpPr>
        <p:spPr>
          <a:xfrm>
            <a:off x="4686300" y="9385300"/>
            <a:ext cx="1371600" cy="342900"/>
          </a:xfrm>
          <a:prstGeom prst="rect">
            <a:avLst/>
          </a:prstGeom>
        </p:spPr>
        <p:txBody>
          <a:bodyPr lIns="0" tIns="0" rIns="0" bIns="0" rtlCol="0" anchor="b"/>
          <a:lstStyle/>
          <a:p>
            <a:pPr lvl="0" algn="ctr">
              <a:lnSpc>
                <a:spcPct val="77190"/>
              </a:lnSpc>
            </a:pPr>
            <a:r>
              <a:rPr lang="ja-JP" altLang="en-US" sz="1200" b="1" spc="-300" dirty="0">
                <a:solidFill>
                  <a:srgbClr val="0B2D15"/>
                </a:solidFill>
                <a:ea typeface="THEGaeideukmiri"/>
              </a:rPr>
              <a:t>子供の健康おやつ作り</a:t>
            </a:r>
            <a:endParaRPr lang="ko-KR" sz="1200" b="1" i="0" u="none" strike="noStrike" spc="-200" dirty="0">
              <a:solidFill>
                <a:srgbClr val="0B2D15"/>
              </a:solidFill>
              <a:ea typeface="THEGaeideukmiri"/>
            </a:endParaRPr>
          </a:p>
          <a:p>
            <a:pPr lvl="0" algn="ctr">
              <a:lnSpc>
                <a:spcPct val="77190"/>
              </a:lnSpc>
            </a:pPr>
            <a:endParaRPr lang="ko-KR" sz="1100" b="1" i="0" u="none" strike="noStrike" spc="-200" dirty="0">
              <a:solidFill>
                <a:srgbClr val="0B2D15"/>
              </a:solidFill>
              <a:ea typeface="THEGaeideukmiri"/>
            </a:endParaRPr>
          </a:p>
        </p:txBody>
      </p:sp>
      <p:sp>
        <p:nvSpPr>
          <p:cNvPr id="32" name="TextBox 32"/>
          <p:cNvSpPr txBox="1"/>
          <p:nvPr/>
        </p:nvSpPr>
        <p:spPr>
          <a:xfrm>
            <a:off x="7683500" y="5905500"/>
            <a:ext cx="1371600" cy="342900"/>
          </a:xfrm>
          <a:prstGeom prst="rect">
            <a:avLst/>
          </a:prstGeom>
        </p:spPr>
        <p:txBody>
          <a:bodyPr lIns="0" tIns="0" rIns="0" bIns="0" rtlCol="0" anchor="b"/>
          <a:lstStyle/>
          <a:p>
            <a:pPr lvl="0" algn="ctr">
              <a:lnSpc>
                <a:spcPct val="77190"/>
              </a:lnSpc>
            </a:pPr>
            <a:r>
              <a:rPr lang="ja-JP" altLang="en-US" sz="1400" b="1" i="0" u="none" strike="noStrike" spc="-300" dirty="0">
                <a:solidFill>
                  <a:srgbClr val="0B2D15"/>
                </a:solidFill>
                <a:ea typeface="THEGaeideukmiri"/>
              </a:rPr>
              <a:t>相互扶助</a:t>
            </a:r>
            <a:endParaRPr lang="ko-KR" sz="1400" b="1" i="0" u="none" strike="noStrike" spc="-300" dirty="0">
              <a:solidFill>
                <a:srgbClr val="0B2D15"/>
              </a:solidFill>
              <a:ea typeface="THEGaeideukmiri"/>
            </a:endParaRPr>
          </a:p>
          <a:p>
            <a:pPr lvl="0" algn="ctr">
              <a:lnSpc>
                <a:spcPct val="77190"/>
              </a:lnSpc>
            </a:pPr>
            <a:endParaRPr lang="ko-KR" sz="1400" b="1" i="0" u="none" strike="noStrike" spc="-300" dirty="0">
              <a:solidFill>
                <a:srgbClr val="0B2D15"/>
              </a:solidFill>
              <a:ea typeface="THEGaeideukmiri"/>
            </a:endParaRPr>
          </a:p>
        </p:txBody>
      </p:sp>
      <p:sp>
        <p:nvSpPr>
          <p:cNvPr id="33" name="TextBox 33"/>
          <p:cNvSpPr txBox="1"/>
          <p:nvPr/>
        </p:nvSpPr>
        <p:spPr>
          <a:xfrm>
            <a:off x="7708900" y="7327900"/>
            <a:ext cx="1371600" cy="342900"/>
          </a:xfrm>
          <a:prstGeom prst="rect">
            <a:avLst/>
          </a:prstGeom>
        </p:spPr>
        <p:txBody>
          <a:bodyPr lIns="0" tIns="0" rIns="0" bIns="0" rtlCol="0" anchor="b"/>
          <a:lstStyle/>
          <a:p>
            <a:pPr lvl="0" algn="ctr">
              <a:lnSpc>
                <a:spcPct val="77190"/>
              </a:lnSpc>
            </a:pPr>
            <a:r>
              <a:rPr lang="ja-JP" altLang="en-US" sz="1400" b="1" spc="-200" dirty="0">
                <a:solidFill>
                  <a:srgbClr val="0B2D15"/>
                </a:solidFill>
                <a:ea typeface="THEGaeideukmiri"/>
              </a:rPr>
              <a:t>予備夫婦教室</a:t>
            </a:r>
            <a:endParaRPr lang="ko-KR" sz="1400" b="1" i="0" u="none" strike="noStrike" spc="-200" dirty="0">
              <a:solidFill>
                <a:srgbClr val="0B2D15"/>
              </a:solidFill>
              <a:ea typeface="THEGaeideukmiri"/>
            </a:endParaRPr>
          </a:p>
          <a:p>
            <a:pPr lvl="0" algn="ctr">
              <a:lnSpc>
                <a:spcPct val="77190"/>
              </a:lnSpc>
            </a:pPr>
            <a:endParaRPr lang="ko-KR" sz="1400" b="1" i="0" u="none" strike="noStrike" spc="-200" dirty="0">
              <a:solidFill>
                <a:srgbClr val="0B2D15"/>
              </a:solidFill>
              <a:ea typeface="THEGaeideukmiri"/>
            </a:endParaRPr>
          </a:p>
        </p:txBody>
      </p:sp>
      <p:sp>
        <p:nvSpPr>
          <p:cNvPr id="34" name="TextBox 34"/>
          <p:cNvSpPr txBox="1"/>
          <p:nvPr/>
        </p:nvSpPr>
        <p:spPr>
          <a:xfrm>
            <a:off x="7696200" y="9601200"/>
            <a:ext cx="1371600" cy="342900"/>
          </a:xfrm>
          <a:prstGeom prst="rect">
            <a:avLst/>
          </a:prstGeom>
        </p:spPr>
        <p:txBody>
          <a:bodyPr lIns="0" tIns="0" rIns="0" bIns="0" rtlCol="0" anchor="b"/>
          <a:lstStyle/>
          <a:p>
            <a:pPr lvl="0" algn="ctr">
              <a:lnSpc>
                <a:spcPct val="77190"/>
              </a:lnSpc>
            </a:pPr>
            <a:r>
              <a:rPr lang="ja-JP" altLang="en-US" sz="1400" b="1" spc="-300" dirty="0">
                <a:solidFill>
                  <a:srgbClr val="0B2D15"/>
                </a:solidFill>
                <a:ea typeface="THEGaeideukmiri"/>
              </a:rPr>
              <a:t>予備夫婦教室</a:t>
            </a:r>
            <a:endParaRPr lang="ko-KR" sz="1400" b="1" i="0" u="none" strike="noStrike" spc="-300" dirty="0">
              <a:solidFill>
                <a:srgbClr val="0B2D15"/>
              </a:solidFill>
              <a:ea typeface="THEGaeideukmiri"/>
            </a:endParaRPr>
          </a:p>
          <a:p>
            <a:pPr lvl="0" algn="ctr">
              <a:lnSpc>
                <a:spcPct val="77190"/>
              </a:lnSpc>
            </a:pPr>
            <a:endParaRPr lang="ko-KR" sz="1400" b="1" i="0" u="none" strike="noStrike" spc="-300" dirty="0">
              <a:solidFill>
                <a:srgbClr val="0B2D15"/>
              </a:solidFill>
              <a:ea typeface="THEGaeideukmiri"/>
            </a:endParaRPr>
          </a:p>
        </p:txBody>
      </p:sp>
      <p:sp>
        <p:nvSpPr>
          <p:cNvPr id="35" name="TextBox 35"/>
          <p:cNvSpPr txBox="1"/>
          <p:nvPr/>
        </p:nvSpPr>
        <p:spPr>
          <a:xfrm>
            <a:off x="6680200" y="5664200"/>
            <a:ext cx="1371600" cy="685800"/>
          </a:xfrm>
          <a:prstGeom prst="rect">
            <a:avLst/>
          </a:prstGeom>
        </p:spPr>
        <p:txBody>
          <a:bodyPr lIns="0" tIns="0" rIns="0" bIns="0" rtlCol="0" anchor="b"/>
          <a:lstStyle/>
          <a:p>
            <a:pPr lvl="0" algn="ctr">
              <a:lnSpc>
                <a:spcPct val="77190"/>
              </a:lnSpc>
            </a:pPr>
            <a:endParaRPr dirty="0"/>
          </a:p>
          <a:p>
            <a:pPr lvl="0" algn="ctr">
              <a:lnSpc>
                <a:spcPct val="77190"/>
              </a:lnSpc>
            </a:pPr>
            <a:r>
              <a:rPr lang="ja-JP" altLang="en-US" sz="1400" b="1" spc="-300" dirty="0">
                <a:solidFill>
                  <a:srgbClr val="0B2D15"/>
                </a:solidFill>
                <a:ea typeface="THEGaeideukmiri"/>
              </a:rPr>
              <a:t>金曜ﾌｧﾐﾘｰﾃﾞｰﾄ</a:t>
            </a:r>
            <a:endParaRPr lang="ko-KR" sz="1100" b="1" i="0" u="none" strike="noStrike" spc="-200" dirty="0">
              <a:solidFill>
                <a:srgbClr val="0B2D15"/>
              </a:solidFill>
              <a:ea typeface="THEGaeideukmiri"/>
            </a:endParaRPr>
          </a:p>
          <a:p>
            <a:pPr lvl="0" algn="ctr">
              <a:lnSpc>
                <a:spcPct val="77190"/>
              </a:lnSpc>
            </a:pPr>
            <a:r>
              <a:rPr lang="en-US" sz="1100" b="1" i="0" u="none" strike="noStrike" spc="-200" dirty="0">
                <a:solidFill>
                  <a:srgbClr val="0B2D15"/>
                </a:solidFill>
                <a:latin typeface="THEGaeideukmiri"/>
              </a:rPr>
              <a:t>(</a:t>
            </a:r>
            <a:r>
              <a:rPr lang="ja-JP" altLang="en-US" sz="1100" b="1" spc="-200" dirty="0">
                <a:solidFill>
                  <a:srgbClr val="0B2D15"/>
                </a:solidFill>
                <a:latin typeface="THEGaeideukmiri"/>
                <a:ea typeface="THEGaeideukmiri"/>
              </a:rPr>
              <a:t>家族ﾑｰﾄﾞﾗｲﾄ作り</a:t>
            </a:r>
            <a:r>
              <a:rPr lang="en-US" sz="1100" b="1" i="0" u="none" strike="noStrike" spc="-200" dirty="0">
                <a:solidFill>
                  <a:srgbClr val="0B2D15"/>
                </a:solidFill>
                <a:latin typeface="THEGaeideukmiri"/>
              </a:rPr>
              <a:t>)</a:t>
            </a:r>
          </a:p>
          <a:p>
            <a:pPr lvl="0" algn="ctr">
              <a:lnSpc>
                <a:spcPct val="77190"/>
              </a:lnSpc>
            </a:pPr>
            <a:endParaRPr lang="en-US" sz="1100" b="1" i="0" u="none" strike="noStrike" spc="-200" dirty="0">
              <a:solidFill>
                <a:srgbClr val="0B2D15"/>
              </a:solidFill>
              <a:latin typeface="THEGaeideukmiri"/>
            </a:endParaRPr>
          </a:p>
        </p:txBody>
      </p:sp>
      <p:sp>
        <p:nvSpPr>
          <p:cNvPr id="36" name="TextBox 36"/>
          <p:cNvSpPr txBox="1"/>
          <p:nvPr/>
        </p:nvSpPr>
        <p:spPr>
          <a:xfrm>
            <a:off x="4622800" y="5918200"/>
            <a:ext cx="1371600" cy="342900"/>
          </a:xfrm>
          <a:prstGeom prst="rect">
            <a:avLst/>
          </a:prstGeom>
        </p:spPr>
        <p:txBody>
          <a:bodyPr lIns="0" tIns="0" rIns="0" bIns="0" rtlCol="0" anchor="b"/>
          <a:lstStyle/>
          <a:p>
            <a:pPr algn="ctr">
              <a:lnSpc>
                <a:spcPct val="77190"/>
              </a:lnSpc>
            </a:pPr>
            <a:r>
              <a:rPr lang="ja-JP" altLang="en-US" sz="1400" b="1" spc="-300" dirty="0">
                <a:solidFill>
                  <a:srgbClr val="0B2D15"/>
                </a:solidFill>
                <a:ea typeface="THEGaeideukmiri"/>
              </a:rPr>
              <a:t>日常の小さなﾋｰﾘﾝｸﾞ</a:t>
            </a:r>
            <a:endParaRPr lang="ko-KR" altLang="ko-KR" sz="1100" b="1" spc="-200" dirty="0">
              <a:solidFill>
                <a:srgbClr val="0B2D15"/>
              </a:solidFill>
              <a:ea typeface="THEGaeideukmiri"/>
            </a:endParaRPr>
          </a:p>
          <a:p>
            <a:pPr lvl="0" algn="ctr">
              <a:lnSpc>
                <a:spcPct val="77190"/>
              </a:lnSpc>
            </a:pPr>
            <a:endParaRPr lang="ko-KR" sz="1100" b="1" i="0" u="none" strike="noStrike" spc="-200" dirty="0">
              <a:solidFill>
                <a:srgbClr val="0B2D15"/>
              </a:solidFill>
              <a:ea typeface="THEGaeideukmiri"/>
            </a:endParaRPr>
          </a:p>
        </p:txBody>
      </p:sp>
      <p:sp>
        <p:nvSpPr>
          <p:cNvPr id="37" name="TextBox 37"/>
          <p:cNvSpPr txBox="1"/>
          <p:nvPr/>
        </p:nvSpPr>
        <p:spPr>
          <a:xfrm>
            <a:off x="4622800" y="7302500"/>
            <a:ext cx="1371600" cy="342900"/>
          </a:xfrm>
          <a:prstGeom prst="rect">
            <a:avLst/>
          </a:prstGeom>
        </p:spPr>
        <p:txBody>
          <a:bodyPr lIns="0" tIns="0" rIns="0" bIns="0" rtlCol="0" anchor="b"/>
          <a:lstStyle/>
          <a:p>
            <a:pPr lvl="0" algn="ctr">
              <a:lnSpc>
                <a:spcPct val="77190"/>
              </a:lnSpc>
            </a:pPr>
            <a:r>
              <a:rPr lang="ja-JP" altLang="en-US" sz="1400" b="1" spc="-300" dirty="0">
                <a:solidFill>
                  <a:srgbClr val="0B2D15"/>
                </a:solidFill>
                <a:ea typeface="THEGaeideukmiri"/>
              </a:rPr>
              <a:t>日常の小さなﾋｰﾘﾝｸﾞ</a:t>
            </a:r>
            <a:endParaRPr lang="ko-KR" sz="1100" b="1" i="0" u="none" strike="noStrike" spc="-200" dirty="0">
              <a:solidFill>
                <a:srgbClr val="0B2D15"/>
              </a:solidFill>
              <a:ea typeface="THEGaeideukmiri"/>
            </a:endParaRPr>
          </a:p>
          <a:p>
            <a:pPr lvl="0" algn="ctr">
              <a:lnSpc>
                <a:spcPct val="77190"/>
              </a:lnSpc>
            </a:pPr>
            <a:endParaRPr lang="ko-KR" sz="1100" b="1" i="0" u="none" strike="noStrike" spc="-200" dirty="0">
              <a:solidFill>
                <a:srgbClr val="0B2D15"/>
              </a:solidFill>
              <a:ea typeface="THEGaeideukmiri"/>
            </a:endParaRPr>
          </a:p>
        </p:txBody>
      </p:sp>
      <p:sp>
        <p:nvSpPr>
          <p:cNvPr id="38" name="TextBox 38"/>
          <p:cNvSpPr txBox="1"/>
          <p:nvPr/>
        </p:nvSpPr>
        <p:spPr>
          <a:xfrm>
            <a:off x="4584700" y="9626600"/>
            <a:ext cx="1371600" cy="330200"/>
          </a:xfrm>
          <a:prstGeom prst="rect">
            <a:avLst/>
          </a:prstGeom>
        </p:spPr>
        <p:txBody>
          <a:bodyPr lIns="0" tIns="0" rIns="0" bIns="0" rtlCol="0" anchor="b"/>
          <a:lstStyle/>
          <a:p>
            <a:pPr lvl="0" algn="ctr">
              <a:lnSpc>
                <a:spcPct val="77190"/>
              </a:lnSpc>
            </a:pPr>
            <a:r>
              <a:rPr lang="ja-JP" altLang="en-US" sz="1400" b="1" spc="-300" dirty="0">
                <a:solidFill>
                  <a:srgbClr val="0B2D15"/>
                </a:solidFill>
                <a:latin typeface="THEGaeideukmiri"/>
                <a:ea typeface="THEGaeideukmiri"/>
              </a:rPr>
              <a:t>ﾍﾟｯﾄﾌｰﾄﾞ作り</a:t>
            </a:r>
            <a:endParaRPr lang="ko-KR" sz="1100" b="1" i="0" u="none" strike="noStrike" spc="-200" dirty="0">
              <a:solidFill>
                <a:srgbClr val="0B2D15"/>
              </a:solidFill>
              <a:ea typeface="THEGaeideukmiri"/>
            </a:endParaRPr>
          </a:p>
          <a:p>
            <a:pPr lvl="0" algn="ctr">
              <a:lnSpc>
                <a:spcPct val="77190"/>
              </a:lnSpc>
            </a:pPr>
            <a:endParaRPr lang="ko-KR" sz="1100" b="1" i="0" u="none" strike="noStrike" spc="-200" dirty="0">
              <a:solidFill>
                <a:srgbClr val="0B2D15"/>
              </a:solidFill>
              <a:ea typeface="THEGaeideukmiri"/>
            </a:endParaRPr>
          </a:p>
        </p:txBody>
      </p:sp>
      <p:sp>
        <p:nvSpPr>
          <p:cNvPr id="39" name="TextBox 39"/>
          <p:cNvSpPr txBox="1"/>
          <p:nvPr/>
        </p:nvSpPr>
        <p:spPr>
          <a:xfrm>
            <a:off x="2476500" y="5194300"/>
            <a:ext cx="2286000" cy="139700"/>
          </a:xfrm>
          <a:prstGeom prst="rect">
            <a:avLst/>
          </a:prstGeom>
        </p:spPr>
        <p:txBody>
          <a:bodyPr lIns="0" tIns="0" rIns="0" bIns="0" rtlCol="0" anchor="b"/>
          <a:lstStyle/>
          <a:p>
            <a:pPr lvl="0" algn="ctr">
              <a:lnSpc>
                <a:spcPct val="77190"/>
              </a:lnSpc>
            </a:pPr>
            <a:r>
              <a:rPr lang="ja-JP" altLang="en-US" sz="1400" b="1" i="0" u="none" strike="noStrike" spc="-100" dirty="0">
                <a:solidFill>
                  <a:srgbClr val="FF506B"/>
                </a:solidFill>
                <a:latin typeface="THEGaeideukmiri" panose="020B0600000101010101" charset="-127"/>
                <a:ea typeface="THEGaeideukmiri"/>
              </a:rPr>
              <a:t>毎週</a:t>
            </a:r>
            <a:r>
              <a:rPr lang="en-US" sz="1400" b="1" i="0" u="none" strike="noStrike" spc="-100" dirty="0">
                <a:solidFill>
                  <a:srgbClr val="FF506B"/>
                </a:solidFill>
                <a:latin typeface="THEGaeideukmiri" panose="020B0600000101010101" charset="-127"/>
                <a:ea typeface="THEGaeideukmiri" panose="020B0600000101010101" charset="-127"/>
              </a:rPr>
              <a:t> </a:t>
            </a:r>
            <a:r>
              <a:rPr lang="ja-JP" altLang="en-US" sz="1400" b="1" i="0" u="none" strike="noStrike" spc="-100" dirty="0">
                <a:solidFill>
                  <a:srgbClr val="FF506B"/>
                </a:solidFill>
                <a:latin typeface="THEGaeideukmiri" panose="020B0600000101010101" charset="-127"/>
              </a:rPr>
              <a:t>月水金</a:t>
            </a:r>
            <a:r>
              <a:rPr lang="en-US" sz="1400" b="1" i="0" u="none" strike="noStrike" spc="-100" dirty="0">
                <a:solidFill>
                  <a:srgbClr val="FF506B"/>
                </a:solidFill>
                <a:latin typeface="THEGaeideukmiri" panose="020B0600000101010101" charset="-127"/>
                <a:ea typeface="THEGaeideukmiri" panose="020B0600000101010101" charset="-127"/>
              </a:rPr>
              <a:t>, </a:t>
            </a:r>
            <a:r>
              <a:rPr lang="ja-JP" altLang="en-US" sz="1400" b="1" i="0" u="none" strike="noStrike" spc="-100" dirty="0">
                <a:solidFill>
                  <a:srgbClr val="FF506B"/>
                </a:solidFill>
                <a:latin typeface="THEGaeideukmiri" panose="020B0600000101010101" charset="-127"/>
              </a:rPr>
              <a:t>瑞草ﾍｱｰｻﾛﾝ</a:t>
            </a:r>
            <a:endParaRPr lang="ko-KR" sz="1400" b="1" i="0" u="none" strike="noStrike" spc="-100" dirty="0">
              <a:solidFill>
                <a:srgbClr val="FF506B"/>
              </a:solidFill>
              <a:latin typeface="THEGaeideukmiri" panose="020B0600000101010101" charset="-127"/>
              <a:ea typeface="THEGaeideukmiri" panose="020B0600000101010101" charset="-127"/>
            </a:endParaRPr>
          </a:p>
        </p:txBody>
      </p:sp>
      <p:sp>
        <p:nvSpPr>
          <p:cNvPr id="40" name="TextBox 40"/>
          <p:cNvSpPr txBox="1"/>
          <p:nvPr/>
        </p:nvSpPr>
        <p:spPr>
          <a:xfrm>
            <a:off x="4838700" y="6324600"/>
            <a:ext cx="1866900" cy="203200"/>
          </a:xfrm>
          <a:prstGeom prst="rect">
            <a:avLst/>
          </a:prstGeom>
        </p:spPr>
        <p:txBody>
          <a:bodyPr lIns="0" tIns="0" rIns="0" bIns="0" rtlCol="0" anchor="b"/>
          <a:lstStyle/>
          <a:p>
            <a:pPr lvl="0" algn="ctr">
              <a:lnSpc>
                <a:spcPct val="77190"/>
              </a:lnSpc>
            </a:pPr>
            <a:r>
              <a:rPr lang="ja-JP" altLang="en-US" sz="1250" b="1" spc="-100" dirty="0">
                <a:solidFill>
                  <a:srgbClr val="FF506B"/>
                </a:solidFill>
                <a:latin typeface="THEGaeideukmiri" panose="020B0600000101010101" charset="-127"/>
                <a:ea typeface="THEGaeideukmiri"/>
              </a:rPr>
              <a:t>毎週水</a:t>
            </a:r>
            <a:r>
              <a:rPr lang="en-US" altLang="ja-JP" sz="1250" b="1" spc="-100" dirty="0">
                <a:solidFill>
                  <a:srgbClr val="FF506B"/>
                </a:solidFill>
                <a:latin typeface="THEGaeideukmiri" panose="020B0600000101010101" charset="-127"/>
                <a:ea typeface="THEGaeideukmiri" panose="020B0600000101010101" charset="-127"/>
              </a:rPr>
              <a:t>!</a:t>
            </a:r>
            <a:r>
              <a:rPr lang="en-US" sz="1250" b="1" i="0" u="none" strike="noStrike" spc="-100" dirty="0">
                <a:solidFill>
                  <a:srgbClr val="FF506B"/>
                </a:solidFill>
                <a:latin typeface="THEGaeideukmiri" panose="020B0600000101010101" charset="-127"/>
                <a:ea typeface="THEGaeideukmiri" panose="020B0600000101010101" charset="-127"/>
              </a:rPr>
              <a:t> </a:t>
            </a:r>
            <a:r>
              <a:rPr lang="ja-JP" altLang="en-US" sz="1250" b="1" i="0" u="none" strike="noStrike" spc="-100" dirty="0">
                <a:solidFill>
                  <a:srgbClr val="FF506B"/>
                </a:solidFill>
                <a:latin typeface="THEGaeideukmiri" panose="020B0600000101010101" charset="-127"/>
              </a:rPr>
              <a:t>私達の諮問童話の本</a:t>
            </a:r>
            <a:endParaRPr lang="ko-KR" sz="1250" b="1" i="0" u="none" strike="noStrike" spc="-100" dirty="0">
              <a:solidFill>
                <a:srgbClr val="FF506B"/>
              </a:solidFill>
              <a:latin typeface="THEGaeideukmiri" panose="020B0600000101010101" charset="-127"/>
              <a:ea typeface="THEGaeideukmiri" panose="020B0600000101010101" charset="-127"/>
            </a:endParaRPr>
          </a:p>
        </p:txBody>
      </p:sp>
      <p:sp>
        <p:nvSpPr>
          <p:cNvPr id="41" name="TextBox 41"/>
          <p:cNvSpPr txBox="1"/>
          <p:nvPr/>
        </p:nvSpPr>
        <p:spPr>
          <a:xfrm>
            <a:off x="2628900" y="8280400"/>
            <a:ext cx="1371600" cy="342900"/>
          </a:xfrm>
          <a:prstGeom prst="rect">
            <a:avLst/>
          </a:prstGeom>
        </p:spPr>
        <p:txBody>
          <a:bodyPr lIns="0" tIns="0" rIns="0" bIns="0" rtlCol="0" anchor="b"/>
          <a:lstStyle/>
          <a:p>
            <a:pPr lvl="0" algn="ctr">
              <a:lnSpc>
                <a:spcPct val="77190"/>
              </a:lnSpc>
            </a:pPr>
            <a:r>
              <a:rPr lang="ja-JP" altLang="en-US" sz="1400" b="1" i="0" u="none" strike="noStrike" spc="-300" dirty="0">
                <a:solidFill>
                  <a:srgbClr val="0B2D15"/>
                </a:solidFill>
                <a:ea typeface="THEGaeideukmiri"/>
              </a:rPr>
              <a:t>家族相談ﾜｰｸｼｮｯﾌﾟ</a:t>
            </a:r>
            <a:endParaRPr lang="ko-KR" sz="1200" b="1" i="0" u="none" strike="noStrike" spc="-200" dirty="0">
              <a:solidFill>
                <a:srgbClr val="0B2D15"/>
              </a:solidFill>
              <a:ea typeface="THEGaeideukmiri"/>
            </a:endParaRPr>
          </a:p>
          <a:p>
            <a:pPr lvl="0" algn="ctr">
              <a:lnSpc>
                <a:spcPct val="77190"/>
              </a:lnSpc>
            </a:pPr>
            <a:endParaRPr lang="ko-KR" sz="1200" b="1" i="0" u="none" strike="noStrike" spc="-200" dirty="0">
              <a:solidFill>
                <a:srgbClr val="0B2D15"/>
              </a:solidFill>
              <a:ea typeface="THEGaeideukmiri"/>
            </a:endParaRPr>
          </a:p>
        </p:txBody>
      </p:sp>
      <p:sp>
        <p:nvSpPr>
          <p:cNvPr id="42" name="TextBox 42"/>
          <p:cNvSpPr txBox="1"/>
          <p:nvPr/>
        </p:nvSpPr>
        <p:spPr>
          <a:xfrm>
            <a:off x="6642100" y="9385300"/>
            <a:ext cx="1371600" cy="342900"/>
          </a:xfrm>
          <a:prstGeom prst="rect">
            <a:avLst/>
          </a:prstGeom>
        </p:spPr>
        <p:txBody>
          <a:bodyPr lIns="0" tIns="0" rIns="0" bIns="0" rtlCol="0" anchor="b"/>
          <a:lstStyle/>
          <a:p>
            <a:pPr lvl="0" algn="ctr">
              <a:lnSpc>
                <a:spcPct val="77190"/>
              </a:lnSpc>
            </a:pPr>
            <a:r>
              <a:rPr lang="ja-JP" altLang="en-US" sz="1400" b="1" spc="-300" dirty="0">
                <a:solidFill>
                  <a:srgbClr val="0B2D15"/>
                </a:solidFill>
                <a:ea typeface="THEGaeideukmiri"/>
              </a:rPr>
              <a:t>ﾊﾟﾊﾟと健康ﾖｶﾞ</a:t>
            </a:r>
            <a:endParaRPr lang="ko-KR" sz="1100" b="1" i="0" u="none" strike="noStrike" spc="-200" dirty="0">
              <a:solidFill>
                <a:srgbClr val="0B2D15"/>
              </a:solidFill>
              <a:ea typeface="THEGaeideukmiri"/>
            </a:endParaRPr>
          </a:p>
          <a:p>
            <a:pPr lvl="0" algn="ctr">
              <a:lnSpc>
                <a:spcPct val="77190"/>
              </a:lnSpc>
            </a:pPr>
            <a:endParaRPr lang="ko-KR" sz="1100" b="1" i="0" u="none" strike="noStrike" spc="-200" dirty="0">
              <a:solidFill>
                <a:srgbClr val="0B2D15"/>
              </a:solidFill>
              <a:ea typeface="THEGaeideukmiri"/>
            </a:endParaRPr>
          </a:p>
        </p:txBody>
      </p:sp>
      <p:sp>
        <p:nvSpPr>
          <p:cNvPr id="43" name="TextBox 43"/>
          <p:cNvSpPr txBox="1"/>
          <p:nvPr/>
        </p:nvSpPr>
        <p:spPr>
          <a:xfrm>
            <a:off x="5626100" y="7086600"/>
            <a:ext cx="1371600" cy="342900"/>
          </a:xfrm>
          <a:prstGeom prst="rect">
            <a:avLst/>
          </a:prstGeom>
        </p:spPr>
        <p:txBody>
          <a:bodyPr lIns="0" tIns="0" rIns="0" bIns="0" rtlCol="0" anchor="b"/>
          <a:lstStyle/>
          <a:p>
            <a:pPr lvl="0" algn="ctr">
              <a:lnSpc>
                <a:spcPct val="77190"/>
              </a:lnSpc>
            </a:pPr>
            <a:r>
              <a:rPr lang="ja-JP" altLang="en-US" sz="1400" b="1" spc="-300" dirty="0">
                <a:solidFill>
                  <a:srgbClr val="0B2D15"/>
                </a:solidFill>
                <a:ea typeface="THEGaeideukmiri"/>
              </a:rPr>
              <a:t>ﾊﾟﾊﾟと革工芸</a:t>
            </a:r>
            <a:endParaRPr lang="ko-KR" sz="1100" b="1" i="0" u="none" strike="noStrike" spc="-200" dirty="0">
              <a:solidFill>
                <a:srgbClr val="0B2D15"/>
              </a:solidFill>
              <a:ea typeface="THEGaeideukmiri"/>
            </a:endParaRPr>
          </a:p>
          <a:p>
            <a:pPr lvl="0" algn="ctr">
              <a:lnSpc>
                <a:spcPct val="77190"/>
              </a:lnSpc>
            </a:pPr>
            <a:endParaRPr lang="ko-KR" sz="1100" b="1" i="0" u="none" strike="noStrike" spc="-200" dirty="0">
              <a:solidFill>
                <a:srgbClr val="0B2D15"/>
              </a:solidFill>
              <a:ea typeface="THEGaeideukmiri"/>
            </a:endParaRPr>
          </a:p>
        </p:txBody>
      </p:sp>
      <p:sp>
        <p:nvSpPr>
          <p:cNvPr id="44" name="TextBox 44"/>
          <p:cNvSpPr txBox="1"/>
          <p:nvPr/>
        </p:nvSpPr>
        <p:spPr>
          <a:xfrm>
            <a:off x="4597400" y="9829800"/>
            <a:ext cx="1371600" cy="342900"/>
          </a:xfrm>
          <a:prstGeom prst="rect">
            <a:avLst/>
          </a:prstGeom>
        </p:spPr>
        <p:txBody>
          <a:bodyPr lIns="0" tIns="0" rIns="0" bIns="0" rtlCol="0" anchor="b"/>
          <a:lstStyle/>
          <a:p>
            <a:pPr lvl="0" algn="ctr">
              <a:lnSpc>
                <a:spcPct val="77190"/>
              </a:lnSpc>
            </a:pPr>
            <a:r>
              <a:rPr lang="ja-JP" altLang="en-US" sz="1400" b="1" i="0" u="none" strike="noStrike" spc="-300" dirty="0">
                <a:solidFill>
                  <a:srgbClr val="0B2D15"/>
                </a:solidFill>
                <a:ea typeface="THEGaeideukmiri"/>
              </a:rPr>
              <a:t>ﾊﾟﾊﾟと革工芸</a:t>
            </a:r>
            <a:endParaRPr lang="ko-KR" sz="1100" b="1" i="0" u="none" strike="noStrike" spc="-200" dirty="0">
              <a:solidFill>
                <a:srgbClr val="0B2D15"/>
              </a:solidFill>
              <a:ea typeface="THEGaeideukmiri"/>
            </a:endParaRPr>
          </a:p>
          <a:p>
            <a:pPr lvl="0" algn="ctr">
              <a:lnSpc>
                <a:spcPct val="77190"/>
              </a:lnSpc>
            </a:pPr>
            <a:endParaRPr lang="ko-KR" sz="1100" b="1" i="0" u="none" strike="noStrike" spc="-200" dirty="0">
              <a:solidFill>
                <a:srgbClr val="0B2D15"/>
              </a:solidFill>
              <a:ea typeface="THEGaeideukmiri"/>
            </a:endParaRPr>
          </a:p>
        </p:txBody>
      </p:sp>
      <p:sp>
        <p:nvSpPr>
          <p:cNvPr id="45" name="TextBox 45"/>
          <p:cNvSpPr txBox="1"/>
          <p:nvPr/>
        </p:nvSpPr>
        <p:spPr>
          <a:xfrm>
            <a:off x="7696200" y="9410700"/>
            <a:ext cx="1371600" cy="330200"/>
          </a:xfrm>
          <a:prstGeom prst="rect">
            <a:avLst/>
          </a:prstGeom>
        </p:spPr>
        <p:txBody>
          <a:bodyPr lIns="0" tIns="0" rIns="0" bIns="0" rtlCol="0" anchor="b"/>
          <a:lstStyle/>
          <a:p>
            <a:pPr lvl="0" algn="ctr">
              <a:lnSpc>
                <a:spcPct val="77190"/>
              </a:lnSpc>
            </a:pPr>
            <a:r>
              <a:rPr lang="ja-JP" altLang="en-US" sz="1400" spc="-300" dirty="0">
                <a:solidFill>
                  <a:srgbClr val="0B2D15"/>
                </a:solidFill>
                <a:ea typeface="THEGaeideukmiri"/>
              </a:rPr>
              <a:t>家族の香を盛る</a:t>
            </a:r>
            <a:endParaRPr lang="ko-KR" sz="1200" b="0" i="0" u="none" strike="noStrike" spc="-200" dirty="0">
              <a:solidFill>
                <a:srgbClr val="0B2D15"/>
              </a:solidFill>
              <a:ea typeface="THEGaeideukmiri"/>
            </a:endParaRPr>
          </a:p>
          <a:p>
            <a:pPr lvl="0" algn="ctr">
              <a:lnSpc>
                <a:spcPct val="77190"/>
              </a:lnSpc>
            </a:pPr>
            <a:endParaRPr lang="ko-KR" sz="1200" b="0" i="0" u="none" strike="noStrike" spc="-200" dirty="0">
              <a:solidFill>
                <a:srgbClr val="0B2D15"/>
              </a:solidFill>
              <a:ea typeface="THEGaeideukmiri"/>
            </a:endParaRPr>
          </a:p>
        </p:txBody>
      </p:sp>
      <p:sp>
        <p:nvSpPr>
          <p:cNvPr id="46" name="TextBox 46"/>
          <p:cNvSpPr txBox="1"/>
          <p:nvPr/>
        </p:nvSpPr>
        <p:spPr>
          <a:xfrm>
            <a:off x="5537200" y="8458200"/>
            <a:ext cx="1371600" cy="139700"/>
          </a:xfrm>
          <a:prstGeom prst="rect">
            <a:avLst/>
          </a:prstGeom>
        </p:spPr>
        <p:txBody>
          <a:bodyPr lIns="0" tIns="0" rIns="0" bIns="0" rtlCol="0" anchor="b"/>
          <a:lstStyle/>
          <a:p>
            <a:pPr lvl="0" algn="ctr">
              <a:lnSpc>
                <a:spcPct val="77190"/>
              </a:lnSpc>
            </a:pPr>
            <a:r>
              <a:rPr lang="en-US" sz="1200" b="0" i="0" u="none" strike="noStrike" spc="-200" dirty="0">
                <a:solidFill>
                  <a:srgbClr val="0B2D15"/>
                </a:solidFill>
                <a:latin typeface="THEGaeideukmiri"/>
              </a:rPr>
              <a:t>(</a:t>
            </a:r>
            <a:r>
              <a:rPr lang="ja-JP" altLang="en-US" sz="1200" spc="-200" dirty="0">
                <a:solidFill>
                  <a:srgbClr val="0B2D15"/>
                </a:solidFill>
                <a:latin typeface="THEGaeideukmiri"/>
                <a:ea typeface="THEGaeideukmiri"/>
              </a:rPr>
              <a:t>ｼｬﾝﾌﾟｰﾊﾞｰ</a:t>
            </a:r>
            <a:r>
              <a:rPr lang="en-US" sz="1200" b="0" i="0" u="none" strike="noStrike" spc="-200" dirty="0">
                <a:solidFill>
                  <a:srgbClr val="0B2D15"/>
                </a:solidFill>
                <a:latin typeface="THEGaeideukmiri"/>
              </a:rPr>
              <a:t>)</a:t>
            </a:r>
          </a:p>
        </p:txBody>
      </p:sp>
      <p:pic>
        <p:nvPicPr>
          <p:cNvPr id="47" name="Picture 47"/>
          <p:cNvPicPr>
            <a:picLocks noChangeAspect="1"/>
          </p:cNvPicPr>
          <p:nvPr/>
        </p:nvPicPr>
        <p:blipFill>
          <a:blip r:embed="rId8"/>
          <a:stretch>
            <a:fillRect/>
          </a:stretch>
        </p:blipFill>
        <p:spPr>
          <a:xfrm>
            <a:off x="5816600" y="5461000"/>
            <a:ext cx="787400" cy="88900"/>
          </a:xfrm>
          <a:prstGeom prst="rect">
            <a:avLst/>
          </a:prstGeom>
        </p:spPr>
      </p:pic>
      <p:pic>
        <p:nvPicPr>
          <p:cNvPr id="48" name="Picture 48"/>
          <p:cNvPicPr>
            <a:picLocks noChangeAspect="1"/>
          </p:cNvPicPr>
          <p:nvPr/>
        </p:nvPicPr>
        <p:blipFill>
          <a:blip r:embed="rId12"/>
          <a:stretch>
            <a:fillRect/>
          </a:stretch>
        </p:blipFill>
        <p:spPr>
          <a:xfrm rot="1020000">
            <a:off x="5486400" y="5549900"/>
            <a:ext cx="355600" cy="406400"/>
          </a:xfrm>
          <a:prstGeom prst="rect">
            <a:avLst/>
          </a:prstGeom>
        </p:spPr>
      </p:pic>
      <p:pic>
        <p:nvPicPr>
          <p:cNvPr id="49" name="Picture 49"/>
          <p:cNvPicPr>
            <a:picLocks noChangeAspect="1"/>
          </p:cNvPicPr>
          <p:nvPr/>
        </p:nvPicPr>
        <p:blipFill>
          <a:blip r:embed="rId13"/>
          <a:stretch>
            <a:fillRect/>
          </a:stretch>
        </p:blipFill>
        <p:spPr>
          <a:xfrm rot="-1860000">
            <a:off x="6642100" y="7251700"/>
            <a:ext cx="292100" cy="254000"/>
          </a:xfrm>
          <a:prstGeom prst="rect">
            <a:avLst/>
          </a:prstGeom>
        </p:spPr>
      </p:pic>
      <p:pic>
        <p:nvPicPr>
          <p:cNvPr id="50" name="Picture 50"/>
          <p:cNvPicPr>
            <a:picLocks noChangeAspect="1"/>
          </p:cNvPicPr>
          <p:nvPr/>
        </p:nvPicPr>
        <p:blipFill>
          <a:blip r:embed="rId14"/>
          <a:stretch>
            <a:fillRect/>
          </a:stretch>
        </p:blipFill>
        <p:spPr>
          <a:xfrm rot="840000">
            <a:off x="3505200" y="6781800"/>
            <a:ext cx="292100" cy="317500"/>
          </a:xfrm>
          <a:prstGeom prst="rect">
            <a:avLst/>
          </a:prstGeom>
        </p:spPr>
      </p:pic>
      <p:pic>
        <p:nvPicPr>
          <p:cNvPr id="51" name="Picture 51"/>
          <p:cNvPicPr>
            <a:picLocks noChangeAspect="1"/>
          </p:cNvPicPr>
          <p:nvPr/>
        </p:nvPicPr>
        <p:blipFill>
          <a:blip r:embed="rId15"/>
          <a:stretch>
            <a:fillRect/>
          </a:stretch>
        </p:blipFill>
        <p:spPr>
          <a:xfrm>
            <a:off x="5702300" y="9613900"/>
            <a:ext cx="368300" cy="419100"/>
          </a:xfrm>
          <a:prstGeom prst="rect">
            <a:avLst/>
          </a:prstGeom>
        </p:spPr>
      </p:pic>
      <p:pic>
        <p:nvPicPr>
          <p:cNvPr id="52" name="Picture 52"/>
          <p:cNvPicPr>
            <a:picLocks noChangeAspect="1"/>
          </p:cNvPicPr>
          <p:nvPr/>
        </p:nvPicPr>
        <p:blipFill>
          <a:blip r:embed="rId16"/>
          <a:stretch>
            <a:fillRect/>
          </a:stretch>
        </p:blipFill>
        <p:spPr>
          <a:xfrm>
            <a:off x="6057900" y="9461500"/>
            <a:ext cx="317500" cy="292100"/>
          </a:xfrm>
          <a:prstGeom prst="rect">
            <a:avLst/>
          </a:prstGeom>
        </p:spPr>
      </p:pic>
      <p:pic>
        <p:nvPicPr>
          <p:cNvPr id="53" name="Picture 53"/>
          <p:cNvPicPr>
            <a:picLocks noChangeAspect="1"/>
          </p:cNvPicPr>
          <p:nvPr/>
        </p:nvPicPr>
        <p:blipFill>
          <a:blip r:embed="rId17"/>
          <a:stretch>
            <a:fillRect/>
          </a:stretch>
        </p:blipFill>
        <p:spPr>
          <a:xfrm rot="960000">
            <a:off x="5435600" y="8293100"/>
            <a:ext cx="520700" cy="406400"/>
          </a:xfrm>
          <a:prstGeom prst="rect">
            <a:avLst/>
          </a:prstGeom>
        </p:spPr>
      </p:pic>
      <p:pic>
        <p:nvPicPr>
          <p:cNvPr id="55" name="Picture 55"/>
          <p:cNvPicPr>
            <a:picLocks noChangeAspect="1"/>
          </p:cNvPicPr>
          <p:nvPr/>
        </p:nvPicPr>
        <p:blipFill>
          <a:blip r:embed="rId18"/>
          <a:stretch>
            <a:fillRect/>
          </a:stretch>
        </p:blipFill>
        <p:spPr>
          <a:xfrm>
            <a:off x="4597400" y="4864100"/>
            <a:ext cx="431800" cy="355600"/>
          </a:xfrm>
          <a:prstGeom prst="rect">
            <a:avLst/>
          </a:prstGeom>
        </p:spPr>
      </p:pic>
      <p:pic>
        <p:nvPicPr>
          <p:cNvPr id="56" name="Picture 56"/>
          <p:cNvPicPr>
            <a:picLocks noChangeAspect="1"/>
          </p:cNvPicPr>
          <p:nvPr/>
        </p:nvPicPr>
        <p:blipFill>
          <a:blip r:embed="rId19"/>
          <a:stretch>
            <a:fillRect/>
          </a:stretch>
        </p:blipFill>
        <p:spPr>
          <a:xfrm>
            <a:off x="7277100" y="9017000"/>
            <a:ext cx="469900" cy="381000"/>
          </a:xfrm>
          <a:prstGeom prst="rect">
            <a:avLst/>
          </a:prstGeom>
        </p:spPr>
      </p:pic>
      <p:pic>
        <p:nvPicPr>
          <p:cNvPr id="57" name="Picture 57"/>
          <p:cNvPicPr>
            <a:picLocks noChangeAspect="1"/>
          </p:cNvPicPr>
          <p:nvPr/>
        </p:nvPicPr>
        <p:blipFill>
          <a:blip r:embed="rId20"/>
          <a:stretch>
            <a:fillRect/>
          </a:stretch>
        </p:blipFill>
        <p:spPr>
          <a:xfrm rot="1080000">
            <a:off x="8636000" y="9550400"/>
            <a:ext cx="495300" cy="495300"/>
          </a:xfrm>
          <a:prstGeom prst="rect">
            <a:avLst/>
          </a:prstGeom>
        </p:spPr>
      </p:pic>
      <p:pic>
        <p:nvPicPr>
          <p:cNvPr id="58" name="Picture 58"/>
          <p:cNvPicPr>
            <a:picLocks noChangeAspect="1"/>
          </p:cNvPicPr>
          <p:nvPr/>
        </p:nvPicPr>
        <p:blipFill>
          <a:blip r:embed="rId21"/>
          <a:stretch>
            <a:fillRect/>
          </a:stretch>
        </p:blipFill>
        <p:spPr>
          <a:xfrm rot="1440000">
            <a:off x="7632700" y="7353300"/>
            <a:ext cx="381000" cy="317500"/>
          </a:xfrm>
          <a:prstGeom prst="rect">
            <a:avLst/>
          </a:prstGeom>
        </p:spPr>
      </p:pic>
      <p:pic>
        <p:nvPicPr>
          <p:cNvPr id="59" name="Picture 59"/>
          <p:cNvPicPr>
            <a:picLocks noChangeAspect="1"/>
          </p:cNvPicPr>
          <p:nvPr/>
        </p:nvPicPr>
        <p:blipFill>
          <a:blip r:embed="rId22"/>
          <a:stretch>
            <a:fillRect/>
          </a:stretch>
        </p:blipFill>
        <p:spPr>
          <a:xfrm>
            <a:off x="8991600" y="5740400"/>
            <a:ext cx="457200" cy="508000"/>
          </a:xfrm>
          <a:prstGeom prst="rect">
            <a:avLst/>
          </a:prstGeom>
        </p:spPr>
      </p:pic>
      <p:sp>
        <p:nvSpPr>
          <p:cNvPr id="60" name="TextBox 60"/>
          <p:cNvSpPr txBox="1"/>
          <p:nvPr/>
        </p:nvSpPr>
        <p:spPr>
          <a:xfrm>
            <a:off x="5651500" y="5207000"/>
            <a:ext cx="1866900" cy="203200"/>
          </a:xfrm>
          <a:prstGeom prst="rect">
            <a:avLst/>
          </a:prstGeom>
        </p:spPr>
        <p:txBody>
          <a:bodyPr lIns="0" tIns="0" rIns="0" bIns="0" rtlCol="0" anchor="b"/>
          <a:lstStyle/>
          <a:p>
            <a:pPr lvl="0" algn="ctr">
              <a:lnSpc>
                <a:spcPct val="77190"/>
              </a:lnSpc>
            </a:pPr>
            <a:r>
              <a:rPr lang="ja-JP" altLang="en-US" sz="1400" b="1" spc="-100" dirty="0">
                <a:solidFill>
                  <a:srgbClr val="FF506B"/>
                </a:solidFill>
                <a:latin typeface="THEGaeideukmiri" panose="020B0600000101010101" charset="-127"/>
                <a:ea typeface="THEGaeideukmiri"/>
              </a:rPr>
              <a:t>毎週</a:t>
            </a:r>
            <a:r>
              <a:rPr lang="en-US" sz="1400" b="1" i="0" u="none" strike="noStrike" spc="-100" dirty="0">
                <a:solidFill>
                  <a:srgbClr val="FF506B"/>
                </a:solidFill>
                <a:latin typeface="THEGaeideukmiri" panose="020B0600000101010101" charset="-127"/>
                <a:ea typeface="THEGaeideukmiri" panose="020B0600000101010101" charset="-127"/>
              </a:rPr>
              <a:t> </a:t>
            </a:r>
            <a:r>
              <a:rPr lang="ja-JP" altLang="en-US" sz="1400" b="1" i="0" u="none" strike="noStrike" spc="-100" dirty="0">
                <a:solidFill>
                  <a:srgbClr val="FF506B"/>
                </a:solidFill>
                <a:latin typeface="THEGaeideukmiri" panose="020B0600000101010101" charset="-127"/>
              </a:rPr>
              <a:t>木</a:t>
            </a:r>
            <a:r>
              <a:rPr lang="en-US" sz="1400" b="1" i="0" u="none" strike="noStrike" spc="-100" dirty="0">
                <a:solidFill>
                  <a:srgbClr val="FF506B"/>
                </a:solidFill>
                <a:latin typeface="THEGaeideukmiri" panose="020B0600000101010101" charset="-127"/>
                <a:ea typeface="THEGaeideukmiri" panose="020B0600000101010101" charset="-127"/>
              </a:rPr>
              <a:t>! </a:t>
            </a:r>
            <a:r>
              <a:rPr lang="ja-JP" altLang="en-US" sz="1400" b="1" spc="-100" dirty="0">
                <a:solidFill>
                  <a:srgbClr val="FF506B"/>
                </a:solidFill>
                <a:latin typeface="THEGaeideukmiri" panose="020B0600000101010101" charset="-127"/>
                <a:ea typeface="THEGaeideukmiri"/>
              </a:rPr>
              <a:t>ハブルータ教育</a:t>
            </a:r>
            <a:endParaRPr lang="ko-KR" sz="1400" b="1" i="0" u="none" strike="noStrike" spc="-100" dirty="0">
              <a:solidFill>
                <a:srgbClr val="FF506B"/>
              </a:solidFill>
              <a:latin typeface="THEGaeideukmiri" panose="020B0600000101010101" charset="-127"/>
              <a:ea typeface="THEGaeideukmiri" panose="020B0600000101010101" charset="-127"/>
            </a:endParaRPr>
          </a:p>
        </p:txBody>
      </p:sp>
      <p:sp>
        <p:nvSpPr>
          <p:cNvPr id="61" name="TextBox 61"/>
          <p:cNvSpPr txBox="1"/>
          <p:nvPr/>
        </p:nvSpPr>
        <p:spPr>
          <a:xfrm>
            <a:off x="8001000" y="8496300"/>
            <a:ext cx="1371600" cy="342900"/>
          </a:xfrm>
          <a:prstGeom prst="rect">
            <a:avLst/>
          </a:prstGeom>
        </p:spPr>
        <p:txBody>
          <a:bodyPr lIns="0" tIns="0" rIns="0" bIns="0" rtlCol="0" anchor="b"/>
          <a:lstStyle/>
          <a:p>
            <a:pPr lvl="0" algn="l">
              <a:lnSpc>
                <a:spcPct val="77190"/>
              </a:lnSpc>
            </a:pPr>
            <a:endParaRPr lang="ko-KR" sz="1400" b="1" i="0" u="none" strike="noStrike" spc="-400" dirty="0">
              <a:solidFill>
                <a:srgbClr val="0B2D15"/>
              </a:solidFill>
              <a:ea typeface="THEGaeideukmiri"/>
            </a:endParaRPr>
          </a:p>
        </p:txBody>
      </p:sp>
      <p:sp>
        <p:nvSpPr>
          <p:cNvPr id="63" name="TextBox 63"/>
          <p:cNvSpPr txBox="1"/>
          <p:nvPr/>
        </p:nvSpPr>
        <p:spPr>
          <a:xfrm>
            <a:off x="4572000" y="6121400"/>
            <a:ext cx="1371600" cy="139700"/>
          </a:xfrm>
          <a:prstGeom prst="rect">
            <a:avLst/>
          </a:prstGeom>
        </p:spPr>
        <p:txBody>
          <a:bodyPr lIns="0" tIns="0" rIns="0" bIns="0" rtlCol="0" anchor="b"/>
          <a:lstStyle/>
          <a:p>
            <a:pPr lvl="0" algn="ctr">
              <a:lnSpc>
                <a:spcPct val="77190"/>
              </a:lnSpc>
            </a:pPr>
            <a:r>
              <a:rPr lang="en-US" sz="1200" b="0" i="0" u="none" strike="noStrike" spc="-200" dirty="0">
                <a:solidFill>
                  <a:srgbClr val="0B2D15"/>
                </a:solidFill>
                <a:latin typeface="THEGaeideukmiri"/>
              </a:rPr>
              <a:t>(</a:t>
            </a:r>
            <a:r>
              <a:rPr lang="ja-JP" altLang="en-US" sz="1200" spc="-200" dirty="0">
                <a:solidFill>
                  <a:srgbClr val="0B2D15"/>
                </a:solidFill>
                <a:latin typeface="THEGaeideukmiri"/>
              </a:rPr>
              <a:t>ﾌﾗﾝｽ刺繍</a:t>
            </a:r>
            <a:r>
              <a:rPr lang="en-US" sz="1200" b="0" i="0" u="none" strike="noStrike" spc="-200" dirty="0">
                <a:solidFill>
                  <a:srgbClr val="0B2D15"/>
                </a:solidFill>
                <a:latin typeface="THEGaeideukmiri"/>
              </a:rPr>
              <a:t>)</a:t>
            </a:r>
          </a:p>
        </p:txBody>
      </p:sp>
      <p:sp>
        <p:nvSpPr>
          <p:cNvPr id="64" name="TextBox 64"/>
          <p:cNvSpPr txBox="1"/>
          <p:nvPr/>
        </p:nvSpPr>
        <p:spPr>
          <a:xfrm>
            <a:off x="4533900" y="7518400"/>
            <a:ext cx="1371600" cy="139700"/>
          </a:xfrm>
          <a:prstGeom prst="rect">
            <a:avLst/>
          </a:prstGeom>
        </p:spPr>
        <p:txBody>
          <a:bodyPr lIns="0" tIns="0" rIns="0" bIns="0" rtlCol="0" anchor="b"/>
          <a:lstStyle/>
          <a:p>
            <a:pPr lvl="0" algn="ctr">
              <a:lnSpc>
                <a:spcPct val="77190"/>
              </a:lnSpc>
            </a:pPr>
            <a:r>
              <a:rPr lang="en-US" altLang="ja-JP" sz="1200" b="0" i="0" u="none" strike="noStrike" spc="-200" dirty="0">
                <a:solidFill>
                  <a:srgbClr val="0B2D15"/>
                </a:solidFill>
                <a:latin typeface="THEGaeideukmiri"/>
              </a:rPr>
              <a:t>(</a:t>
            </a:r>
            <a:r>
              <a:rPr lang="ja-JP" altLang="en-US" sz="1200" b="0" i="0" u="none" strike="noStrike" spc="-200" dirty="0">
                <a:solidFill>
                  <a:srgbClr val="0B2D15"/>
                </a:solidFill>
                <a:latin typeface="THEGaeideukmiri"/>
              </a:rPr>
              <a:t>ﾌﾗﾝｽ刺繍</a:t>
            </a:r>
            <a:r>
              <a:rPr lang="en-US" altLang="ja-JP" sz="1200" b="0" i="0" u="none" strike="noStrike" spc="-200" dirty="0">
                <a:solidFill>
                  <a:srgbClr val="0B2D15"/>
                </a:solidFill>
                <a:latin typeface="THEGaeideukmiri"/>
              </a:rPr>
              <a:t>)</a:t>
            </a:r>
            <a:endParaRPr lang="en-US" sz="1200" b="0" i="0" u="none" strike="noStrike" spc="-200" dirty="0">
              <a:solidFill>
                <a:srgbClr val="0B2D15"/>
              </a:solidFill>
              <a:latin typeface="THEGaeideukmiri"/>
            </a:endParaRPr>
          </a:p>
        </p:txBody>
      </p:sp>
      <p:sp>
        <p:nvSpPr>
          <p:cNvPr id="65" name="TextBox 65"/>
          <p:cNvSpPr txBox="1"/>
          <p:nvPr/>
        </p:nvSpPr>
        <p:spPr>
          <a:xfrm>
            <a:off x="2603500" y="7302500"/>
            <a:ext cx="1371600" cy="139700"/>
          </a:xfrm>
          <a:prstGeom prst="rect">
            <a:avLst/>
          </a:prstGeom>
        </p:spPr>
        <p:txBody>
          <a:bodyPr lIns="0" tIns="0" rIns="0" bIns="0" rtlCol="0" anchor="b"/>
          <a:lstStyle/>
          <a:p>
            <a:pPr lvl="0" algn="ctr">
              <a:lnSpc>
                <a:spcPct val="77190"/>
              </a:lnSpc>
            </a:pPr>
            <a:r>
              <a:rPr lang="en-US" sz="1200" b="0" i="0" u="none" strike="noStrike" spc="-200" dirty="0">
                <a:solidFill>
                  <a:srgbClr val="0B2D15"/>
                </a:solidFill>
                <a:latin typeface="THEGaeideukmiri"/>
              </a:rPr>
              <a:t>(</a:t>
            </a:r>
            <a:r>
              <a:rPr lang="ja-JP" altLang="en-US" sz="1200" spc="-200" dirty="0">
                <a:solidFill>
                  <a:srgbClr val="0B2D15"/>
                </a:solidFill>
                <a:latin typeface="THEGaeideukmiri"/>
                <a:ea typeface="THEGaeideukmiri"/>
              </a:rPr>
              <a:t>ｼﾞｬｲｱﾝﾄﾔﾝｶﾊﾞﾝ</a:t>
            </a:r>
            <a:r>
              <a:rPr lang="en-US" sz="1200" b="0" i="0" u="none" strike="noStrike" spc="-200" dirty="0">
                <a:solidFill>
                  <a:srgbClr val="0B2D15"/>
                </a:solidFill>
                <a:latin typeface="THEGaeideukmiri"/>
              </a:rPr>
              <a:t> )</a:t>
            </a:r>
          </a:p>
        </p:txBody>
      </p:sp>
      <p:sp>
        <p:nvSpPr>
          <p:cNvPr id="66" name="TextBox 66"/>
          <p:cNvSpPr txBox="1"/>
          <p:nvPr/>
        </p:nvSpPr>
        <p:spPr>
          <a:xfrm>
            <a:off x="9283700" y="177800"/>
            <a:ext cx="876300" cy="330200"/>
          </a:xfrm>
          <a:prstGeom prst="rect">
            <a:avLst/>
          </a:prstGeom>
        </p:spPr>
        <p:txBody>
          <a:bodyPr lIns="0" tIns="0" rIns="0" bIns="0" rtlCol="0" anchor="ctr"/>
          <a:lstStyle/>
          <a:p>
            <a:pPr lvl="0" algn="l">
              <a:lnSpc>
                <a:spcPct val="116199"/>
              </a:lnSpc>
            </a:pPr>
            <a:r>
              <a:rPr lang="en-US" sz="1900" b="0" i="0" u="none" strike="noStrike" spc="-100" dirty="0">
                <a:solidFill>
                  <a:srgbClr val="787878"/>
                </a:solidFill>
                <a:latin typeface="Pretendard Medium"/>
              </a:rPr>
              <a:t>1 </a:t>
            </a:r>
            <a:r>
              <a:rPr lang="ja-JP" altLang="en-US" sz="1900" spc="-100" dirty="0">
                <a:solidFill>
                  <a:srgbClr val="787878"/>
                </a:solidFill>
                <a:latin typeface="MS PGothic" panose="020B0600070205080204" pitchFamily="34" charset="-128"/>
                <a:ea typeface="MS PGothic" panose="020B0600070205080204" pitchFamily="34" charset="-128"/>
              </a:rPr>
              <a:t>ﾍﾟｰｼﾞ</a:t>
            </a:r>
            <a:endParaRPr lang="ko-KR" sz="1900" b="0" i="0" u="none" strike="noStrike" spc="-100" dirty="0">
              <a:solidFill>
                <a:srgbClr val="787878"/>
              </a:solidFill>
              <a:latin typeface="MS PGothic" panose="020B0600070205080204" pitchFamily="34" charset="-128"/>
              <a:ea typeface="Pretendard Medium"/>
            </a:endParaRPr>
          </a:p>
        </p:txBody>
      </p:sp>
      <p:sp>
        <p:nvSpPr>
          <p:cNvPr id="67" name="직사각형 66">
            <a:extLst>
              <a:ext uri="{FF2B5EF4-FFF2-40B4-BE49-F238E27FC236}">
                <a16:creationId xmlns:a16="http://schemas.microsoft.com/office/drawing/2014/main" id="{A5A1E54A-2B34-4703-A65A-453820CB8341}"/>
              </a:ext>
            </a:extLst>
          </p:cNvPr>
          <p:cNvSpPr/>
          <p:nvPr/>
        </p:nvSpPr>
        <p:spPr>
          <a:xfrm>
            <a:off x="1841500" y="1651000"/>
            <a:ext cx="7213600" cy="1569660"/>
          </a:xfrm>
          <a:prstGeom prst="rect">
            <a:avLst/>
          </a:prstGeom>
        </p:spPr>
        <p:txBody>
          <a:bodyPr wrap="square">
            <a:spAutoFit/>
          </a:bodyPr>
          <a:lstStyle/>
          <a:p>
            <a:pPr algn="ctr"/>
            <a:r>
              <a:rPr lang="en-US" altLang="ja-JP" sz="9600" b="1" dirty="0">
                <a:ln w="6600">
                  <a:solidFill>
                    <a:schemeClr val="bg1"/>
                  </a:solidFill>
                  <a:prstDash val="solid"/>
                </a:ln>
                <a:solidFill>
                  <a:srgbClr val="E49BA5"/>
                </a:solidFill>
                <a:effectLst>
                  <a:outerShdw dist="38100" dir="2700000" algn="tl" rotWithShape="0">
                    <a:schemeClr val="accent2"/>
                  </a:outerShdw>
                </a:effectLst>
              </a:rPr>
              <a:t>3</a:t>
            </a:r>
            <a:r>
              <a:rPr lang="ja-JP" altLang="en-US" sz="9600" b="1" dirty="0">
                <a:ln w="6600">
                  <a:solidFill>
                    <a:schemeClr val="bg1"/>
                  </a:solidFill>
                  <a:prstDash val="solid"/>
                </a:ln>
                <a:solidFill>
                  <a:srgbClr val="B89CB1"/>
                </a:solidFill>
                <a:effectLst>
                  <a:outerShdw dist="38100" dir="2700000" algn="tl" rotWithShape="0">
                    <a:schemeClr val="accent2"/>
                  </a:outerShdw>
                </a:effectLst>
              </a:rPr>
              <a:t>月</a:t>
            </a:r>
            <a:r>
              <a:rPr lang="ja-JP" altLang="en-US" sz="9600" b="1" dirty="0">
                <a:ln w="6600">
                  <a:solidFill>
                    <a:schemeClr val="bg1"/>
                  </a:solidFill>
                  <a:prstDash val="solid"/>
                </a:ln>
                <a:solidFill>
                  <a:srgbClr val="989DBA"/>
                </a:solidFill>
                <a:effectLst>
                  <a:outerShdw dist="38100" dir="2700000" algn="tl" rotWithShape="0">
                    <a:schemeClr val="accent2"/>
                  </a:outerShdw>
                </a:effectLst>
              </a:rPr>
              <a:t>ｶﾚ</a:t>
            </a:r>
            <a:r>
              <a:rPr lang="ja-JP" altLang="en-US" sz="9600" b="1" dirty="0">
                <a:ln w="6600">
                  <a:solidFill>
                    <a:schemeClr val="bg1"/>
                  </a:solidFill>
                  <a:prstDash val="solid"/>
                </a:ln>
                <a:solidFill>
                  <a:srgbClr val="849DBF"/>
                </a:solidFill>
                <a:effectLst>
                  <a:outerShdw dist="38100" dir="2700000" algn="tl" rotWithShape="0">
                    <a:schemeClr val="accent2"/>
                  </a:outerShdw>
                </a:effectLst>
              </a:rPr>
              <a:t>ﾝﾀ</a:t>
            </a:r>
            <a:r>
              <a:rPr lang="ja-JP" altLang="en-US" sz="9600" b="1" dirty="0">
                <a:ln w="6600">
                  <a:solidFill>
                    <a:schemeClr val="bg1"/>
                  </a:solidFill>
                  <a:prstDash val="solid"/>
                </a:ln>
                <a:solidFill>
                  <a:srgbClr val="6E9EC5"/>
                </a:solidFill>
                <a:effectLst>
                  <a:outerShdw dist="38100" dir="2700000" algn="tl" rotWithShape="0">
                    <a:schemeClr val="accent2"/>
                  </a:outerShdw>
                </a:effectLst>
              </a:rPr>
              <a:t>ﾞｰ</a:t>
            </a:r>
            <a:endParaRPr lang="en-US" altLang="ko-KR" sz="9600" b="1" dirty="0">
              <a:ln w="6600">
                <a:solidFill>
                  <a:schemeClr val="bg1"/>
                </a:solidFill>
                <a:prstDash val="solid"/>
              </a:ln>
              <a:solidFill>
                <a:srgbClr val="6E9EC5"/>
              </a:solidFill>
              <a:effectLst>
                <a:outerShdw dist="38100" dir="2700000" algn="tl" rotWithShape="0">
                  <a:schemeClr val="accent2"/>
                </a:outerShdw>
              </a:effectLst>
            </a:endParaRPr>
          </a:p>
        </p:txBody>
      </p:sp>
      <p:sp>
        <p:nvSpPr>
          <p:cNvPr id="68" name="직사각형 67">
            <a:extLst>
              <a:ext uri="{FF2B5EF4-FFF2-40B4-BE49-F238E27FC236}">
                <a16:creationId xmlns:a16="http://schemas.microsoft.com/office/drawing/2014/main" id="{73BEFAC8-0B06-4CC0-B520-7C839FBB6995}"/>
              </a:ext>
            </a:extLst>
          </p:cNvPr>
          <p:cNvSpPr/>
          <p:nvPr/>
        </p:nvSpPr>
        <p:spPr>
          <a:xfrm>
            <a:off x="9334500" y="5867400"/>
            <a:ext cx="774700" cy="430887"/>
          </a:xfrm>
          <a:prstGeom prst="rect">
            <a:avLst/>
          </a:prstGeom>
        </p:spPr>
        <p:txBody>
          <a:bodyPr wrap="square">
            <a:spAutoFit/>
          </a:bodyPr>
          <a:lstStyle/>
          <a:p>
            <a:r>
              <a:rPr lang="ja-JP" altLang="en-US" sz="2200" b="1" dirty="0">
                <a:solidFill>
                  <a:srgbClr val="F70B00"/>
                </a:solidFill>
                <a:highlight>
                  <a:srgbClr val="FFFF00"/>
                </a:highlight>
              </a:rPr>
              <a:t>重要</a:t>
            </a:r>
            <a:endParaRPr lang="ko-KR" altLang="en-US" sz="2200" b="1" dirty="0">
              <a:solidFill>
                <a:srgbClr val="F70B00"/>
              </a:solidFill>
              <a:highlight>
                <a:srgbClr val="FFFF00"/>
              </a:highlight>
            </a:endParaRPr>
          </a:p>
        </p:txBody>
      </p:sp>
      <p:sp>
        <p:nvSpPr>
          <p:cNvPr id="69" name="직사각형 68">
            <a:extLst>
              <a:ext uri="{FF2B5EF4-FFF2-40B4-BE49-F238E27FC236}">
                <a16:creationId xmlns:a16="http://schemas.microsoft.com/office/drawing/2014/main" id="{5410DEA5-59F5-40BD-9845-0587212696F9}"/>
              </a:ext>
            </a:extLst>
          </p:cNvPr>
          <p:cNvSpPr/>
          <p:nvPr/>
        </p:nvSpPr>
        <p:spPr>
          <a:xfrm>
            <a:off x="9144000" y="6273800"/>
            <a:ext cx="1219201" cy="307777"/>
          </a:xfrm>
          <a:prstGeom prst="rect">
            <a:avLst/>
          </a:prstGeom>
        </p:spPr>
        <p:txBody>
          <a:bodyPr wrap="square">
            <a:spAutoFit/>
          </a:bodyPr>
          <a:lstStyle/>
          <a:p>
            <a:r>
              <a:rPr lang="ja-JP" altLang="en-US" sz="1400" b="1" dirty="0"/>
              <a:t>ｽﾍﾟｼｬﾙ講師</a:t>
            </a:r>
            <a:endParaRPr lang="ko-KR" altLang="en-US" sz="1400" b="1" dirty="0"/>
          </a:p>
        </p:txBody>
      </p:sp>
      <p:sp>
        <p:nvSpPr>
          <p:cNvPr id="70" name="직사각형 69">
            <a:extLst>
              <a:ext uri="{FF2B5EF4-FFF2-40B4-BE49-F238E27FC236}">
                <a16:creationId xmlns:a16="http://schemas.microsoft.com/office/drawing/2014/main" id="{9ABE2061-6E0F-4FAB-896F-8CC1719D8851}"/>
              </a:ext>
            </a:extLst>
          </p:cNvPr>
          <p:cNvSpPr/>
          <p:nvPr/>
        </p:nvSpPr>
        <p:spPr>
          <a:xfrm>
            <a:off x="9093200" y="6464300"/>
            <a:ext cx="1193800" cy="461665"/>
          </a:xfrm>
          <a:prstGeom prst="rect">
            <a:avLst/>
          </a:prstGeom>
          <a:noFill/>
        </p:spPr>
        <p:txBody>
          <a:bodyPr wrap="square" lIns="91440" tIns="45720" rIns="91440" bIns="45720">
            <a:spAutoFit/>
          </a:bodyPr>
          <a:lstStyle/>
          <a:p>
            <a:pPr algn="ctr"/>
            <a:r>
              <a:rPr lang="ja-JP" altLang="en-US" sz="2400" b="1" dirty="0">
                <a:ln w="22225">
                  <a:solidFill>
                    <a:srgbClr val="E24286"/>
                  </a:solidFill>
                  <a:prstDash val="solid"/>
                </a:ln>
                <a:solidFill>
                  <a:schemeClr val="bg1"/>
                </a:solidFill>
              </a:rPr>
              <a:t> ｵｳﾆｮﾝ</a:t>
            </a:r>
            <a:endParaRPr lang="en-US" altLang="ko-KR" sz="2400" b="1" cap="none" spc="0" dirty="0">
              <a:ln w="22225">
                <a:solidFill>
                  <a:srgbClr val="E24286"/>
                </a:solidFill>
                <a:prstDash val="solid"/>
              </a:ln>
              <a:solidFill>
                <a:schemeClr val="bg1"/>
              </a:solidFill>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6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27000" y="7467600"/>
            <a:ext cx="10490200" cy="5524500"/>
          </a:xfrm>
          <a:prstGeom prst="rect">
            <a:avLst/>
          </a:prstGeom>
        </p:spPr>
      </p:pic>
      <p:pic>
        <p:nvPicPr>
          <p:cNvPr id="3" name="Picture 3"/>
          <p:cNvPicPr>
            <a:picLocks noChangeAspect="1"/>
          </p:cNvPicPr>
          <p:nvPr/>
        </p:nvPicPr>
        <p:blipFill>
          <a:blip r:embed="rId3"/>
          <a:stretch>
            <a:fillRect/>
          </a:stretch>
        </p:blipFill>
        <p:spPr>
          <a:xfrm>
            <a:off x="1143000" y="393700"/>
            <a:ext cx="8128000" cy="11455400"/>
          </a:xfrm>
          <a:prstGeom prst="rect">
            <a:avLst/>
          </a:prstGeom>
        </p:spPr>
      </p:pic>
      <p:pic>
        <p:nvPicPr>
          <p:cNvPr id="4" name="Picture 4"/>
          <p:cNvPicPr>
            <a:picLocks noChangeAspect="1"/>
          </p:cNvPicPr>
          <p:nvPr/>
        </p:nvPicPr>
        <p:blipFill>
          <a:blip r:embed="rId4"/>
          <a:stretch>
            <a:fillRect/>
          </a:stretch>
        </p:blipFill>
        <p:spPr>
          <a:xfrm>
            <a:off x="3746500" y="12001500"/>
            <a:ext cx="2362200" cy="749300"/>
          </a:xfrm>
          <a:prstGeom prst="rect">
            <a:avLst/>
          </a:prstGeom>
        </p:spPr>
      </p:pic>
      <p:pic>
        <p:nvPicPr>
          <p:cNvPr id="5" name="Picture 5"/>
          <p:cNvPicPr>
            <a:picLocks noChangeAspect="1"/>
          </p:cNvPicPr>
          <p:nvPr/>
        </p:nvPicPr>
        <p:blipFill>
          <a:blip r:embed="rId5"/>
          <a:stretch>
            <a:fillRect/>
          </a:stretch>
        </p:blipFill>
        <p:spPr>
          <a:xfrm>
            <a:off x="5473700" y="4152900"/>
            <a:ext cx="3289300" cy="12700"/>
          </a:xfrm>
          <a:prstGeom prst="rect">
            <a:avLst/>
          </a:prstGeom>
        </p:spPr>
      </p:pic>
      <p:pic>
        <p:nvPicPr>
          <p:cNvPr id="6" name="Picture 6"/>
          <p:cNvPicPr>
            <a:picLocks noChangeAspect="1"/>
          </p:cNvPicPr>
          <p:nvPr/>
        </p:nvPicPr>
        <p:blipFill>
          <a:blip r:embed="rId6"/>
          <a:stretch>
            <a:fillRect/>
          </a:stretch>
        </p:blipFill>
        <p:spPr>
          <a:xfrm>
            <a:off x="5473700" y="4889500"/>
            <a:ext cx="3200400" cy="12700"/>
          </a:xfrm>
          <a:prstGeom prst="rect">
            <a:avLst/>
          </a:prstGeom>
        </p:spPr>
      </p:pic>
      <p:pic>
        <p:nvPicPr>
          <p:cNvPr id="7" name="Picture 7"/>
          <p:cNvPicPr>
            <a:picLocks noChangeAspect="1"/>
          </p:cNvPicPr>
          <p:nvPr/>
        </p:nvPicPr>
        <p:blipFill>
          <a:blip r:embed="rId7"/>
          <a:stretch>
            <a:fillRect/>
          </a:stretch>
        </p:blipFill>
        <p:spPr>
          <a:xfrm>
            <a:off x="5473700" y="5638800"/>
            <a:ext cx="3175000" cy="12700"/>
          </a:xfrm>
          <a:prstGeom prst="rect">
            <a:avLst/>
          </a:prstGeom>
        </p:spPr>
      </p:pic>
      <p:grpSp>
        <p:nvGrpSpPr>
          <p:cNvPr id="8" name="Group 8"/>
          <p:cNvGrpSpPr/>
          <p:nvPr/>
        </p:nvGrpSpPr>
        <p:grpSpPr>
          <a:xfrm>
            <a:off x="2147483647" y="2147483647"/>
            <a:ext cx="2147483647" cy="2147483647"/>
            <a:chOff x="0" y="0"/>
            <a:chExt cx="0" cy="0"/>
          </a:xfrm>
        </p:grpSpPr>
      </p:grpSp>
      <p:grpSp>
        <p:nvGrpSpPr>
          <p:cNvPr id="9" name="Group 9"/>
          <p:cNvGrpSpPr/>
          <p:nvPr/>
        </p:nvGrpSpPr>
        <p:grpSpPr>
          <a:xfrm>
            <a:off x="2147483647" y="2147483647"/>
            <a:ext cx="2147483647" cy="2147483647"/>
            <a:chOff x="0" y="0"/>
            <a:chExt cx="0" cy="0"/>
          </a:xfrm>
        </p:grpSpPr>
      </p:grpSp>
      <p:pic>
        <p:nvPicPr>
          <p:cNvPr id="10" name="Picture 10"/>
          <p:cNvPicPr>
            <a:picLocks noChangeAspect="1"/>
          </p:cNvPicPr>
          <p:nvPr/>
        </p:nvPicPr>
        <p:blipFill>
          <a:blip r:embed="rId8"/>
          <a:stretch>
            <a:fillRect/>
          </a:stretch>
        </p:blipFill>
        <p:spPr>
          <a:xfrm>
            <a:off x="5473700" y="3276600"/>
            <a:ext cx="368300" cy="368300"/>
          </a:xfrm>
          <a:prstGeom prst="rect">
            <a:avLst/>
          </a:prstGeom>
        </p:spPr>
      </p:pic>
      <p:pic>
        <p:nvPicPr>
          <p:cNvPr id="11" name="Picture 11"/>
          <p:cNvPicPr>
            <a:picLocks noChangeAspect="1"/>
          </p:cNvPicPr>
          <p:nvPr/>
        </p:nvPicPr>
        <p:blipFill>
          <a:blip r:embed="rId9"/>
          <a:stretch>
            <a:fillRect/>
          </a:stretch>
        </p:blipFill>
        <p:spPr>
          <a:xfrm>
            <a:off x="5549900" y="3352800"/>
            <a:ext cx="203200" cy="203200"/>
          </a:xfrm>
          <a:prstGeom prst="rect">
            <a:avLst/>
          </a:prstGeom>
        </p:spPr>
      </p:pic>
      <p:sp>
        <p:nvSpPr>
          <p:cNvPr id="12" name="TextBox 12"/>
          <p:cNvSpPr txBox="1"/>
          <p:nvPr/>
        </p:nvSpPr>
        <p:spPr>
          <a:xfrm>
            <a:off x="5930900" y="3302000"/>
            <a:ext cx="1409700" cy="3175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a:p>
            <a:pPr lvl="0" algn="l">
              <a:lnSpc>
                <a:spcPct val="99600"/>
              </a:lnSpc>
            </a:pPr>
            <a:endParaRPr lang="ko-KR" sz="1800" b="0" i="0" u="none" strike="noStrike" spc="-100" dirty="0">
              <a:solidFill>
                <a:srgbClr val="191919"/>
              </a:solidFill>
              <a:ea typeface="NanumSquare ExtraBold"/>
            </a:endParaRPr>
          </a:p>
        </p:txBody>
      </p:sp>
      <p:sp>
        <p:nvSpPr>
          <p:cNvPr id="13" name="TextBox 13"/>
          <p:cNvSpPr txBox="1"/>
          <p:nvPr/>
        </p:nvSpPr>
        <p:spPr>
          <a:xfrm>
            <a:off x="5930900" y="3670300"/>
            <a:ext cx="3098800" cy="254000"/>
          </a:xfrm>
          <a:prstGeom prst="rect">
            <a:avLst/>
          </a:prstGeom>
        </p:spPr>
        <p:txBody>
          <a:bodyPr lIns="0" tIns="0" rIns="0" bIns="0" rtlCol="0" anchor="t"/>
          <a:lstStyle/>
          <a:p>
            <a:pPr lvl="0" algn="l">
              <a:lnSpc>
                <a:spcPct val="99600"/>
              </a:lnSpc>
            </a:pPr>
            <a:r>
              <a:rPr lang="en-US" sz="1500" b="0" i="0" u="none" strike="noStrike" dirty="0">
                <a:solidFill>
                  <a:srgbClr val="000000"/>
                </a:solidFill>
                <a:latin typeface="NanumSquare Regular"/>
              </a:rPr>
              <a:t>3/17(</a:t>
            </a:r>
            <a:r>
              <a:rPr lang="ja-JP" altLang="en-US" sz="1500" dirty="0">
                <a:solidFill>
                  <a:srgbClr val="000000"/>
                </a:solidFill>
                <a:latin typeface="NanumSquare Regular"/>
                <a:ea typeface="NanumSquare Regular"/>
              </a:rPr>
              <a:t>月</a:t>
            </a:r>
            <a:r>
              <a:rPr lang="en-US" sz="1500" b="0" i="0" u="none" strike="noStrike" dirty="0">
                <a:solidFill>
                  <a:srgbClr val="000000"/>
                </a:solidFill>
                <a:latin typeface="NanumSquare Regular"/>
              </a:rPr>
              <a:t>) 13:00~16:00 </a:t>
            </a:r>
            <a:r>
              <a:rPr lang="ja-JP" altLang="en-US" sz="1500" dirty="0">
                <a:solidFill>
                  <a:srgbClr val="000000"/>
                </a:solidFill>
                <a:latin typeface="NanumSquare Regular"/>
                <a:ea typeface="NanumSquare Regular"/>
              </a:rPr>
              <a:t>教育室</a:t>
            </a:r>
            <a:endParaRPr lang="ko-KR" sz="1500" b="0" i="0" u="none" strike="noStrike" dirty="0">
              <a:solidFill>
                <a:srgbClr val="000000"/>
              </a:solidFill>
              <a:ea typeface="NanumSquare Regular"/>
            </a:endParaRPr>
          </a:p>
        </p:txBody>
      </p:sp>
      <p:sp>
        <p:nvSpPr>
          <p:cNvPr id="14" name="TextBox 14"/>
          <p:cNvSpPr txBox="1"/>
          <p:nvPr/>
        </p:nvSpPr>
        <p:spPr>
          <a:xfrm>
            <a:off x="5930900" y="4584700"/>
            <a:ext cx="3098800" cy="266700"/>
          </a:xfrm>
          <a:prstGeom prst="rect">
            <a:avLst/>
          </a:prstGeom>
        </p:spPr>
        <p:txBody>
          <a:bodyPr lIns="0" tIns="0" rIns="0" bIns="0" rtlCol="0" anchor="t"/>
          <a:lstStyle/>
          <a:p>
            <a:pPr lvl="0" algn="l">
              <a:lnSpc>
                <a:spcPct val="99600"/>
              </a:lnSpc>
            </a:pPr>
            <a:r>
              <a:rPr lang="ko-KR" altLang="en-US" sz="1500" b="0" i="0" u="none" strike="noStrike" dirty="0">
                <a:solidFill>
                  <a:srgbClr val="333333"/>
                </a:solidFill>
                <a:ea typeface="NanumSquare Regular"/>
              </a:rPr>
              <a:t>委囑</a:t>
            </a:r>
            <a:r>
              <a:rPr lang="ja-JP" altLang="en-US" sz="1500" dirty="0">
                <a:solidFill>
                  <a:srgbClr val="333333"/>
                </a:solidFill>
                <a:ea typeface="NanumSquare Regular"/>
              </a:rPr>
              <a:t>カウンセラｰー</a:t>
            </a:r>
            <a:r>
              <a:rPr lang="ja-JP" altLang="en-US" sz="1500" b="0" i="0" u="none" strike="noStrike" dirty="0">
                <a:solidFill>
                  <a:srgbClr val="333333"/>
                </a:solidFill>
                <a:ea typeface="NanumSquare Regular"/>
              </a:rPr>
              <a:t>ー</a:t>
            </a:r>
            <a:endParaRPr lang="ko-KR" sz="1500" b="0" i="0" u="none" strike="noStrike" dirty="0">
              <a:solidFill>
                <a:srgbClr val="333333"/>
              </a:solidFill>
              <a:ea typeface="NanumSquare Regular"/>
            </a:endParaRPr>
          </a:p>
        </p:txBody>
      </p:sp>
      <p:grpSp>
        <p:nvGrpSpPr>
          <p:cNvPr id="15" name="Group 15"/>
          <p:cNvGrpSpPr/>
          <p:nvPr/>
        </p:nvGrpSpPr>
        <p:grpSpPr>
          <a:xfrm>
            <a:off x="2147483647" y="2147483647"/>
            <a:ext cx="2147483647" cy="2147483647"/>
            <a:chOff x="0" y="0"/>
            <a:chExt cx="0" cy="0"/>
          </a:xfrm>
        </p:grpSpPr>
      </p:grpSp>
      <p:grpSp>
        <p:nvGrpSpPr>
          <p:cNvPr id="16" name="Group 16"/>
          <p:cNvGrpSpPr/>
          <p:nvPr/>
        </p:nvGrpSpPr>
        <p:grpSpPr>
          <a:xfrm>
            <a:off x="2147483647" y="2147483647"/>
            <a:ext cx="2147483647" cy="2147483647"/>
            <a:chOff x="0" y="0"/>
            <a:chExt cx="0" cy="0"/>
          </a:xfrm>
        </p:grpSpPr>
      </p:grpSp>
      <p:pic>
        <p:nvPicPr>
          <p:cNvPr id="17" name="Picture 17"/>
          <p:cNvPicPr>
            <a:picLocks noChangeAspect="1"/>
          </p:cNvPicPr>
          <p:nvPr/>
        </p:nvPicPr>
        <p:blipFill>
          <a:blip r:embed="rId10"/>
          <a:stretch>
            <a:fillRect/>
          </a:stretch>
        </p:blipFill>
        <p:spPr>
          <a:xfrm>
            <a:off x="5473700" y="4203700"/>
            <a:ext cx="368300" cy="368300"/>
          </a:xfrm>
          <a:prstGeom prst="rect">
            <a:avLst/>
          </a:prstGeom>
        </p:spPr>
      </p:pic>
      <p:pic>
        <p:nvPicPr>
          <p:cNvPr id="18" name="Picture 18"/>
          <p:cNvPicPr>
            <a:picLocks noChangeAspect="1"/>
          </p:cNvPicPr>
          <p:nvPr/>
        </p:nvPicPr>
        <p:blipFill>
          <a:blip r:embed="rId11"/>
          <a:stretch>
            <a:fillRect/>
          </a:stretch>
        </p:blipFill>
        <p:spPr>
          <a:xfrm>
            <a:off x="5562600" y="4279900"/>
            <a:ext cx="177800" cy="203200"/>
          </a:xfrm>
          <a:prstGeom prst="rect">
            <a:avLst/>
          </a:prstGeom>
        </p:spPr>
      </p:pic>
      <p:sp>
        <p:nvSpPr>
          <p:cNvPr id="19" name="TextBox 19"/>
          <p:cNvSpPr txBox="1"/>
          <p:nvPr/>
        </p:nvSpPr>
        <p:spPr>
          <a:xfrm>
            <a:off x="5930900" y="42291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20" name="TextBox 20"/>
          <p:cNvSpPr txBox="1"/>
          <p:nvPr/>
        </p:nvSpPr>
        <p:spPr>
          <a:xfrm>
            <a:off x="5930900" y="5372100"/>
            <a:ext cx="3098800" cy="2286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相</a:t>
            </a:r>
            <a:r>
              <a:rPr lang="ja-JP" altLang="en-US" sz="1500" b="0" i="0" u="none" strike="noStrike" dirty="0">
                <a:solidFill>
                  <a:srgbClr val="333333"/>
                </a:solidFill>
                <a:latin typeface="MS PGothic" panose="020B0600070205080204" pitchFamily="34" charset="-128"/>
                <a:ea typeface="MS PGothic" panose="020B0600070205080204" pitchFamily="34" charset="-128"/>
              </a:rPr>
              <a:t>談教育によるカウンセラｰ力量強化</a:t>
            </a:r>
            <a:endParaRPr lang="ko-KR" sz="1500" b="0" i="0" u="none" strike="noStrike" dirty="0">
              <a:solidFill>
                <a:srgbClr val="333333"/>
              </a:solidFill>
              <a:latin typeface="MS PGothic" panose="020B0600070205080204" pitchFamily="34" charset="-128"/>
              <a:ea typeface="NanumSquare Regular"/>
            </a:endParaRPr>
          </a:p>
        </p:txBody>
      </p:sp>
      <p:grpSp>
        <p:nvGrpSpPr>
          <p:cNvPr id="21" name="Group 21"/>
          <p:cNvGrpSpPr/>
          <p:nvPr/>
        </p:nvGrpSpPr>
        <p:grpSpPr>
          <a:xfrm>
            <a:off x="2147483647" y="2147483647"/>
            <a:ext cx="2147483647" cy="2147483647"/>
            <a:chOff x="0" y="0"/>
            <a:chExt cx="0" cy="0"/>
          </a:xfrm>
        </p:grpSpPr>
      </p:grpSp>
      <p:grpSp>
        <p:nvGrpSpPr>
          <p:cNvPr id="22" name="Group 22"/>
          <p:cNvGrpSpPr/>
          <p:nvPr/>
        </p:nvGrpSpPr>
        <p:grpSpPr>
          <a:xfrm>
            <a:off x="2147483647" y="2147483647"/>
            <a:ext cx="2147483647" cy="2147483647"/>
            <a:chOff x="0" y="0"/>
            <a:chExt cx="0" cy="0"/>
          </a:xfrm>
        </p:grpSpPr>
      </p:grpSp>
      <p:pic>
        <p:nvPicPr>
          <p:cNvPr id="23" name="Picture 23"/>
          <p:cNvPicPr>
            <a:picLocks noChangeAspect="1"/>
          </p:cNvPicPr>
          <p:nvPr/>
        </p:nvPicPr>
        <p:blipFill>
          <a:blip r:embed="rId8"/>
          <a:stretch>
            <a:fillRect/>
          </a:stretch>
        </p:blipFill>
        <p:spPr>
          <a:xfrm>
            <a:off x="5473700" y="4978400"/>
            <a:ext cx="368300" cy="368300"/>
          </a:xfrm>
          <a:prstGeom prst="rect">
            <a:avLst/>
          </a:prstGeom>
        </p:spPr>
      </p:pic>
      <p:pic>
        <p:nvPicPr>
          <p:cNvPr id="24" name="Picture 24"/>
          <p:cNvPicPr>
            <a:picLocks noChangeAspect="1"/>
          </p:cNvPicPr>
          <p:nvPr/>
        </p:nvPicPr>
        <p:blipFill>
          <a:blip r:embed="rId12"/>
          <a:stretch>
            <a:fillRect/>
          </a:stretch>
        </p:blipFill>
        <p:spPr>
          <a:xfrm>
            <a:off x="5537200" y="5041900"/>
            <a:ext cx="228600" cy="228600"/>
          </a:xfrm>
          <a:prstGeom prst="rect">
            <a:avLst/>
          </a:prstGeom>
        </p:spPr>
      </p:pic>
      <p:sp>
        <p:nvSpPr>
          <p:cNvPr id="25" name="TextBox 25"/>
          <p:cNvSpPr txBox="1"/>
          <p:nvPr/>
        </p:nvSpPr>
        <p:spPr>
          <a:xfrm>
            <a:off x="5930900" y="50038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內用</a:t>
            </a:r>
            <a:endParaRPr lang="ko-KR" sz="1800" b="0" i="0" u="none" strike="noStrike" spc="-100" dirty="0">
              <a:solidFill>
                <a:srgbClr val="191919"/>
              </a:solidFill>
              <a:ea typeface="NanumSquare ExtraBold"/>
            </a:endParaRPr>
          </a:p>
        </p:txBody>
      </p:sp>
      <p:sp>
        <p:nvSpPr>
          <p:cNvPr id="26" name="TextBox 26"/>
          <p:cNvSpPr txBox="1"/>
          <p:nvPr/>
        </p:nvSpPr>
        <p:spPr>
          <a:xfrm>
            <a:off x="5930900" y="6108700"/>
            <a:ext cx="3543300" cy="266700"/>
          </a:xfrm>
          <a:prstGeom prst="rect">
            <a:avLst/>
          </a:prstGeom>
        </p:spPr>
        <p:txBody>
          <a:bodyPr lIns="0" tIns="0" rIns="0" bIns="0" rtlCol="0" anchor="t"/>
          <a:lstStyle/>
          <a:p>
            <a:pPr lvl="0" algn="l">
              <a:lnSpc>
                <a:spcPct val="99600"/>
              </a:lnSpc>
            </a:pPr>
            <a:r>
              <a:rPr lang="en-US" sz="1500" b="0" i="0" u="none" strike="noStrike" dirty="0">
                <a:solidFill>
                  <a:srgbClr val="333333"/>
                </a:solidFill>
                <a:latin typeface="NanumSquare Regular"/>
              </a:rPr>
              <a:t>070-7436-2422 (</a:t>
            </a:r>
            <a:r>
              <a:rPr lang="ja-JP" altLang="en-US" sz="1500" b="0" i="0" u="none" strike="noStrike" dirty="0">
                <a:solidFill>
                  <a:srgbClr val="333333"/>
                </a:solidFill>
                <a:latin typeface="NanumSquare Regular"/>
              </a:rPr>
              <a:t>ﾉﾌｨｼﾞｭ</a:t>
            </a:r>
            <a:r>
              <a:rPr lang="en-US" sz="1500" b="0" i="0" u="none" strike="noStrike" dirty="0">
                <a:solidFill>
                  <a:srgbClr val="333333"/>
                </a:solidFill>
                <a:latin typeface="NanumSquare Regular"/>
              </a:rPr>
              <a:t>)</a:t>
            </a:r>
          </a:p>
        </p:txBody>
      </p:sp>
      <p:grpSp>
        <p:nvGrpSpPr>
          <p:cNvPr id="27" name="Group 27"/>
          <p:cNvGrpSpPr/>
          <p:nvPr/>
        </p:nvGrpSpPr>
        <p:grpSpPr>
          <a:xfrm>
            <a:off x="2147483647" y="2147483647"/>
            <a:ext cx="2147483647" cy="2147483647"/>
            <a:chOff x="0" y="0"/>
            <a:chExt cx="0" cy="0"/>
          </a:xfrm>
        </p:grpSpPr>
      </p:grpSp>
      <p:grpSp>
        <p:nvGrpSpPr>
          <p:cNvPr id="28" name="Group 28"/>
          <p:cNvGrpSpPr/>
          <p:nvPr/>
        </p:nvGrpSpPr>
        <p:grpSpPr>
          <a:xfrm>
            <a:off x="2147483647" y="2147483647"/>
            <a:ext cx="2147483647" cy="2147483647"/>
            <a:chOff x="0" y="0"/>
            <a:chExt cx="0" cy="0"/>
          </a:xfrm>
        </p:grpSpPr>
      </p:grpSp>
      <p:pic>
        <p:nvPicPr>
          <p:cNvPr id="29" name="Picture 29"/>
          <p:cNvPicPr>
            <a:picLocks noChangeAspect="1"/>
          </p:cNvPicPr>
          <p:nvPr/>
        </p:nvPicPr>
        <p:blipFill>
          <a:blip r:embed="rId10"/>
          <a:stretch>
            <a:fillRect/>
          </a:stretch>
        </p:blipFill>
        <p:spPr>
          <a:xfrm>
            <a:off x="5473700" y="5702300"/>
            <a:ext cx="368300" cy="368300"/>
          </a:xfrm>
          <a:prstGeom prst="rect">
            <a:avLst/>
          </a:prstGeom>
        </p:spPr>
      </p:pic>
      <p:pic>
        <p:nvPicPr>
          <p:cNvPr id="30" name="Picture 30"/>
          <p:cNvPicPr>
            <a:picLocks noChangeAspect="1"/>
          </p:cNvPicPr>
          <p:nvPr/>
        </p:nvPicPr>
        <p:blipFill>
          <a:blip r:embed="rId13"/>
          <a:stretch>
            <a:fillRect/>
          </a:stretch>
        </p:blipFill>
        <p:spPr>
          <a:xfrm>
            <a:off x="5549900" y="5765800"/>
            <a:ext cx="215900" cy="228600"/>
          </a:xfrm>
          <a:prstGeom prst="rect">
            <a:avLst/>
          </a:prstGeom>
        </p:spPr>
      </p:pic>
      <p:sp>
        <p:nvSpPr>
          <p:cNvPr id="31" name="TextBox 31"/>
          <p:cNvSpPr txBox="1"/>
          <p:nvPr/>
        </p:nvSpPr>
        <p:spPr>
          <a:xfrm>
            <a:off x="5930900" y="57531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endParaRPr lang="en-US" sz="1800" b="0" i="0" u="none" strike="noStrike" spc="-100" dirty="0">
              <a:solidFill>
                <a:srgbClr val="191919"/>
              </a:solidFill>
              <a:latin typeface="NanumSquare ExtraBold"/>
            </a:endParaRPr>
          </a:p>
        </p:txBody>
      </p:sp>
      <p:pic>
        <p:nvPicPr>
          <p:cNvPr id="32" name="Picture 32"/>
          <p:cNvPicPr>
            <a:picLocks noChangeAspect="1"/>
          </p:cNvPicPr>
          <p:nvPr/>
        </p:nvPicPr>
        <p:blipFill>
          <a:blip r:embed="rId5"/>
          <a:stretch>
            <a:fillRect/>
          </a:stretch>
        </p:blipFill>
        <p:spPr>
          <a:xfrm>
            <a:off x="1562100" y="4152900"/>
            <a:ext cx="3289300" cy="12700"/>
          </a:xfrm>
          <a:prstGeom prst="rect">
            <a:avLst/>
          </a:prstGeom>
        </p:spPr>
      </p:pic>
      <p:pic>
        <p:nvPicPr>
          <p:cNvPr id="33" name="Picture 33"/>
          <p:cNvPicPr>
            <a:picLocks noChangeAspect="1"/>
          </p:cNvPicPr>
          <p:nvPr/>
        </p:nvPicPr>
        <p:blipFill>
          <a:blip r:embed="rId6"/>
          <a:stretch>
            <a:fillRect/>
          </a:stretch>
        </p:blipFill>
        <p:spPr>
          <a:xfrm>
            <a:off x="1562100" y="4889500"/>
            <a:ext cx="3200400" cy="12700"/>
          </a:xfrm>
          <a:prstGeom prst="rect">
            <a:avLst/>
          </a:prstGeom>
        </p:spPr>
      </p:pic>
      <p:pic>
        <p:nvPicPr>
          <p:cNvPr id="34" name="Picture 34"/>
          <p:cNvPicPr>
            <a:picLocks noChangeAspect="1"/>
          </p:cNvPicPr>
          <p:nvPr/>
        </p:nvPicPr>
        <p:blipFill>
          <a:blip r:embed="rId7"/>
          <a:stretch>
            <a:fillRect/>
          </a:stretch>
        </p:blipFill>
        <p:spPr>
          <a:xfrm>
            <a:off x="1562100" y="5638800"/>
            <a:ext cx="3175000" cy="12700"/>
          </a:xfrm>
          <a:prstGeom prst="rect">
            <a:avLst/>
          </a:prstGeom>
        </p:spPr>
      </p:pic>
      <p:grpSp>
        <p:nvGrpSpPr>
          <p:cNvPr id="35" name="Group 35"/>
          <p:cNvGrpSpPr/>
          <p:nvPr/>
        </p:nvGrpSpPr>
        <p:grpSpPr>
          <a:xfrm>
            <a:off x="2147483647" y="2147483647"/>
            <a:ext cx="2147483647" cy="2147483647"/>
            <a:chOff x="0" y="0"/>
            <a:chExt cx="0" cy="0"/>
          </a:xfrm>
        </p:grpSpPr>
      </p:grpSp>
      <p:grpSp>
        <p:nvGrpSpPr>
          <p:cNvPr id="36" name="Group 36"/>
          <p:cNvGrpSpPr/>
          <p:nvPr/>
        </p:nvGrpSpPr>
        <p:grpSpPr>
          <a:xfrm>
            <a:off x="2147483647" y="2147483647"/>
            <a:ext cx="2147483647" cy="2147483647"/>
            <a:chOff x="0" y="0"/>
            <a:chExt cx="0" cy="0"/>
          </a:xfrm>
        </p:grpSpPr>
      </p:grpSp>
      <p:pic>
        <p:nvPicPr>
          <p:cNvPr id="37" name="Picture 37"/>
          <p:cNvPicPr>
            <a:picLocks noChangeAspect="1"/>
          </p:cNvPicPr>
          <p:nvPr/>
        </p:nvPicPr>
        <p:blipFill>
          <a:blip r:embed="rId8"/>
          <a:stretch>
            <a:fillRect/>
          </a:stretch>
        </p:blipFill>
        <p:spPr>
          <a:xfrm>
            <a:off x="1625600" y="3238500"/>
            <a:ext cx="368300" cy="368300"/>
          </a:xfrm>
          <a:prstGeom prst="rect">
            <a:avLst/>
          </a:prstGeom>
        </p:spPr>
      </p:pic>
      <p:pic>
        <p:nvPicPr>
          <p:cNvPr id="38" name="Picture 38"/>
          <p:cNvPicPr>
            <a:picLocks noChangeAspect="1"/>
          </p:cNvPicPr>
          <p:nvPr/>
        </p:nvPicPr>
        <p:blipFill>
          <a:blip r:embed="rId9"/>
          <a:stretch>
            <a:fillRect/>
          </a:stretch>
        </p:blipFill>
        <p:spPr>
          <a:xfrm>
            <a:off x="1701800" y="3327400"/>
            <a:ext cx="203200" cy="203200"/>
          </a:xfrm>
          <a:prstGeom prst="rect">
            <a:avLst/>
          </a:prstGeom>
        </p:spPr>
      </p:pic>
      <p:sp>
        <p:nvSpPr>
          <p:cNvPr id="39" name="TextBox 39"/>
          <p:cNvSpPr txBox="1"/>
          <p:nvPr/>
        </p:nvSpPr>
        <p:spPr>
          <a:xfrm>
            <a:off x="2070100" y="3263900"/>
            <a:ext cx="1409700" cy="330200"/>
          </a:xfrm>
          <a:prstGeom prst="rect">
            <a:avLst/>
          </a:prstGeom>
        </p:spPr>
        <p:txBody>
          <a:bodyPr lIns="0" tIns="0" rIns="0" bIns="0" rtlCol="0" anchor="t"/>
          <a:lstStyle/>
          <a:p>
            <a:pPr lvl="0" algn="l">
              <a:lnSpc>
                <a:spcPct val="99600"/>
              </a:lnSpc>
            </a:pPr>
            <a:r>
              <a:rPr lang="ja-JP" altLang="en-US" spc="-100" dirty="0">
                <a:solidFill>
                  <a:srgbClr val="191919"/>
                </a:solidFill>
                <a:ea typeface="NanumSquare ExtraBold"/>
              </a:rPr>
              <a:t>日程及び場所</a:t>
            </a:r>
            <a:endParaRPr lang="ko-KR" sz="1800" b="0" i="0" u="none" strike="noStrike" spc="-100" dirty="0">
              <a:solidFill>
                <a:srgbClr val="191919"/>
              </a:solidFill>
              <a:ea typeface="NanumSquare ExtraBold"/>
            </a:endParaRPr>
          </a:p>
        </p:txBody>
      </p:sp>
      <p:sp>
        <p:nvSpPr>
          <p:cNvPr id="40" name="TextBox 40"/>
          <p:cNvSpPr txBox="1"/>
          <p:nvPr/>
        </p:nvSpPr>
        <p:spPr>
          <a:xfrm>
            <a:off x="2070100" y="3632200"/>
            <a:ext cx="3098800" cy="469900"/>
          </a:xfrm>
          <a:prstGeom prst="rect">
            <a:avLst/>
          </a:prstGeom>
        </p:spPr>
        <p:txBody>
          <a:bodyPr lIns="0" tIns="0" rIns="0" bIns="0" rtlCol="0" anchor="t"/>
          <a:lstStyle/>
          <a:p>
            <a:pPr lvl="0" algn="l">
              <a:lnSpc>
                <a:spcPct val="99600"/>
              </a:lnSpc>
            </a:pPr>
            <a:r>
              <a:rPr lang="ja-JP" altLang="en-US" sz="1500" dirty="0">
                <a:solidFill>
                  <a:srgbClr val="000000"/>
                </a:solidFill>
                <a:ea typeface="NanumSquare Regular"/>
              </a:rPr>
              <a:t>火</a:t>
            </a:r>
            <a:r>
              <a:rPr lang="en-US" sz="1500" b="0" i="0" u="none" strike="noStrike" dirty="0">
                <a:solidFill>
                  <a:srgbClr val="000000"/>
                </a:solidFill>
                <a:latin typeface="NanumSquare Regular"/>
              </a:rPr>
              <a:t>, </a:t>
            </a:r>
            <a:r>
              <a:rPr lang="ja-JP" altLang="en-US" sz="1500" b="0" i="0" u="none" strike="noStrike" dirty="0">
                <a:solidFill>
                  <a:srgbClr val="000000"/>
                </a:solidFill>
                <a:latin typeface="NanumSquare Regular"/>
              </a:rPr>
              <a:t>水</a:t>
            </a:r>
            <a:r>
              <a:rPr lang="en-US" sz="1500" b="0" i="0" u="none" strike="noStrike" dirty="0">
                <a:solidFill>
                  <a:srgbClr val="000000"/>
                </a:solidFill>
                <a:latin typeface="NanumSquare Regular"/>
              </a:rPr>
              <a:t>, </a:t>
            </a:r>
            <a:r>
              <a:rPr lang="ja-JP" altLang="en-US" sz="1500" b="0" i="0" u="none" strike="noStrike" dirty="0">
                <a:solidFill>
                  <a:srgbClr val="000000"/>
                </a:solidFill>
                <a:latin typeface="NanumSquare Regular"/>
              </a:rPr>
              <a:t>木</a:t>
            </a:r>
            <a:r>
              <a:rPr lang="en-US" sz="1500" b="0" i="0" u="none" strike="noStrike" dirty="0">
                <a:solidFill>
                  <a:srgbClr val="000000"/>
                </a:solidFill>
                <a:latin typeface="NanumSquare Regular"/>
              </a:rPr>
              <a:t>15:00~20:00 </a:t>
            </a:r>
            <a:r>
              <a:rPr lang="ja-JP" altLang="en-US" sz="1500" b="0" i="0" u="none" strike="noStrike" dirty="0">
                <a:solidFill>
                  <a:srgbClr val="000000"/>
                </a:solidFill>
                <a:latin typeface="NanumSquare Regular"/>
              </a:rPr>
              <a:t>開かれた空間</a:t>
            </a:r>
            <a:endParaRPr lang="ko-KR" sz="1500" b="0" i="0" u="none" strike="noStrike" dirty="0">
              <a:solidFill>
                <a:srgbClr val="000000"/>
              </a:solidFill>
              <a:ea typeface="NanumSquare Regular"/>
            </a:endParaRPr>
          </a:p>
          <a:p>
            <a:pPr lvl="0" algn="l">
              <a:lnSpc>
                <a:spcPct val="99600"/>
              </a:lnSpc>
            </a:pPr>
            <a:r>
              <a:rPr lang="en-US" sz="1500" b="0" i="0" u="none" strike="noStrike" dirty="0">
                <a:solidFill>
                  <a:srgbClr val="F9767A"/>
                </a:solidFill>
                <a:latin typeface="NanumSquare Regular"/>
              </a:rPr>
              <a:t>※ </a:t>
            </a:r>
            <a:r>
              <a:rPr lang="ja-JP" altLang="en-US" sz="1500" b="0" i="0" u="none" strike="noStrike" dirty="0">
                <a:solidFill>
                  <a:srgbClr val="F9767A"/>
                </a:solidFill>
                <a:latin typeface="NanumSquare Regular"/>
              </a:rPr>
              <a:t>曜日別に時間異なる</a:t>
            </a:r>
            <a:endParaRPr lang="ko-KR" sz="1500" b="0" i="0" u="none" strike="noStrike" dirty="0">
              <a:solidFill>
                <a:srgbClr val="F9767A"/>
              </a:solidFill>
              <a:ea typeface="NanumSquare Regular"/>
            </a:endParaRPr>
          </a:p>
        </p:txBody>
      </p:sp>
      <p:sp>
        <p:nvSpPr>
          <p:cNvPr id="41" name="TextBox 41"/>
          <p:cNvSpPr txBox="1"/>
          <p:nvPr/>
        </p:nvSpPr>
        <p:spPr>
          <a:xfrm>
            <a:off x="2070100" y="4584700"/>
            <a:ext cx="1638300" cy="254000"/>
          </a:xfrm>
          <a:prstGeom prst="rect">
            <a:avLst/>
          </a:prstGeom>
        </p:spPr>
        <p:txBody>
          <a:bodyPr lIns="0" tIns="0" rIns="0" bIns="0" rtlCol="0" anchor="t"/>
          <a:lstStyle/>
          <a:p>
            <a:pPr lvl="0" algn="l">
              <a:lnSpc>
                <a:spcPct val="99600"/>
              </a:lnSpc>
            </a:pPr>
            <a:r>
              <a:rPr lang="ja-JP" altLang="en-US" sz="1500" dirty="0">
                <a:solidFill>
                  <a:srgbClr val="333333"/>
                </a:solidFill>
                <a:ea typeface="NanumSquare Regular"/>
              </a:rPr>
              <a:t>多文化の児童</a:t>
            </a:r>
            <a:r>
              <a:rPr lang="en-US" sz="1500" b="0" i="0" u="none" strike="noStrike" dirty="0">
                <a:solidFill>
                  <a:srgbClr val="333333"/>
                </a:solidFill>
                <a:latin typeface="NanumSquare Regular"/>
              </a:rPr>
              <a:t> 15</a:t>
            </a:r>
            <a:r>
              <a:rPr lang="ja-JP" altLang="en-US" sz="1500" b="0" i="0" u="none" strike="noStrike" dirty="0">
                <a:solidFill>
                  <a:srgbClr val="333333"/>
                </a:solidFill>
                <a:latin typeface="NanumSquare Regular"/>
              </a:rPr>
              <a:t>名</a:t>
            </a:r>
            <a:endParaRPr lang="ko-KR" sz="1500" b="0" i="0" u="none" strike="noStrike" dirty="0">
              <a:solidFill>
                <a:srgbClr val="333333"/>
              </a:solidFill>
              <a:ea typeface="NanumSquare Regular"/>
            </a:endParaRPr>
          </a:p>
        </p:txBody>
      </p:sp>
      <p:grpSp>
        <p:nvGrpSpPr>
          <p:cNvPr id="42" name="Group 42"/>
          <p:cNvGrpSpPr/>
          <p:nvPr/>
        </p:nvGrpSpPr>
        <p:grpSpPr>
          <a:xfrm>
            <a:off x="2147483647" y="2147483647"/>
            <a:ext cx="2147483647" cy="2147483647"/>
            <a:chOff x="0" y="0"/>
            <a:chExt cx="0" cy="0"/>
          </a:xfrm>
        </p:grpSpPr>
      </p:grpSp>
      <p:grpSp>
        <p:nvGrpSpPr>
          <p:cNvPr id="43" name="Group 43"/>
          <p:cNvGrpSpPr/>
          <p:nvPr/>
        </p:nvGrpSpPr>
        <p:grpSpPr>
          <a:xfrm>
            <a:off x="2147483647" y="2147483647"/>
            <a:ext cx="2147483647" cy="2147483647"/>
            <a:chOff x="0" y="0"/>
            <a:chExt cx="0" cy="0"/>
          </a:xfrm>
        </p:grpSpPr>
      </p:grpSp>
      <p:pic>
        <p:nvPicPr>
          <p:cNvPr id="44" name="Picture 44"/>
          <p:cNvPicPr>
            <a:picLocks noChangeAspect="1"/>
          </p:cNvPicPr>
          <p:nvPr/>
        </p:nvPicPr>
        <p:blipFill>
          <a:blip r:embed="rId10"/>
          <a:stretch>
            <a:fillRect/>
          </a:stretch>
        </p:blipFill>
        <p:spPr>
          <a:xfrm>
            <a:off x="1625600" y="4203700"/>
            <a:ext cx="368300" cy="368300"/>
          </a:xfrm>
          <a:prstGeom prst="rect">
            <a:avLst/>
          </a:prstGeom>
        </p:spPr>
      </p:pic>
      <p:pic>
        <p:nvPicPr>
          <p:cNvPr id="45" name="Picture 45"/>
          <p:cNvPicPr>
            <a:picLocks noChangeAspect="1"/>
          </p:cNvPicPr>
          <p:nvPr/>
        </p:nvPicPr>
        <p:blipFill>
          <a:blip r:embed="rId11"/>
          <a:stretch>
            <a:fillRect/>
          </a:stretch>
        </p:blipFill>
        <p:spPr>
          <a:xfrm>
            <a:off x="1714500" y="4279900"/>
            <a:ext cx="177800" cy="203200"/>
          </a:xfrm>
          <a:prstGeom prst="rect">
            <a:avLst/>
          </a:prstGeom>
        </p:spPr>
      </p:pic>
      <p:sp>
        <p:nvSpPr>
          <p:cNvPr id="46" name="TextBox 46"/>
          <p:cNvSpPr txBox="1"/>
          <p:nvPr/>
        </p:nvSpPr>
        <p:spPr>
          <a:xfrm>
            <a:off x="2070100" y="4229100"/>
            <a:ext cx="1409700" cy="317500"/>
          </a:xfrm>
          <a:prstGeom prst="rect">
            <a:avLst/>
          </a:prstGeom>
        </p:spPr>
        <p:txBody>
          <a:bodyPr lIns="0" tIns="0" rIns="0" bIns="0" rtlCol="0" anchor="t"/>
          <a:lstStyle/>
          <a:p>
            <a:pPr lvl="0" algn="l">
              <a:lnSpc>
                <a:spcPct val="99600"/>
              </a:lnSpc>
            </a:pPr>
            <a:r>
              <a:rPr lang="ja-JP" altLang="en-US" spc="-100" dirty="0">
                <a:solidFill>
                  <a:srgbClr val="191919"/>
                </a:solidFill>
                <a:ea typeface="NanumSquare ExtraBold"/>
              </a:rPr>
              <a:t>参加対象</a:t>
            </a:r>
            <a:endParaRPr lang="ko-KR" sz="1800" b="0" i="0" u="none" strike="noStrike" spc="-100" dirty="0">
              <a:solidFill>
                <a:srgbClr val="191919"/>
              </a:solidFill>
              <a:ea typeface="NanumSquare ExtraBold"/>
            </a:endParaRPr>
          </a:p>
        </p:txBody>
      </p:sp>
      <p:sp>
        <p:nvSpPr>
          <p:cNvPr id="47" name="TextBox 47"/>
          <p:cNvSpPr txBox="1"/>
          <p:nvPr/>
        </p:nvSpPr>
        <p:spPr>
          <a:xfrm>
            <a:off x="2070100" y="5372100"/>
            <a:ext cx="2781300" cy="254000"/>
          </a:xfrm>
          <a:prstGeom prst="rect">
            <a:avLst/>
          </a:prstGeom>
        </p:spPr>
        <p:txBody>
          <a:bodyPr lIns="0" tIns="0" rIns="0" bIns="0" rtlCol="0" anchor="t"/>
          <a:lstStyle/>
          <a:p>
            <a:pPr>
              <a:lnSpc>
                <a:spcPct val="99600"/>
              </a:lnSpc>
            </a:pPr>
            <a:r>
              <a:rPr lang="ja-JP" altLang="en-US" sz="1500" dirty="0">
                <a:latin typeface="MS PGothic" panose="020B0600070205080204" pitchFamily="34" charset="-128"/>
                <a:ea typeface="MS PGothic" panose="020B0600070205080204" pitchFamily="34" charset="-128"/>
                <a:cs typeface="Nirmala Text Semilight" panose="020B0402040204020203" pitchFamily="34" charset="0"/>
              </a:rPr>
              <a:t>ﾌﾙｰﾄ</a:t>
            </a:r>
            <a:r>
              <a:rPr lang="en-US" altLang="ko-KR" sz="1500" dirty="0">
                <a:latin typeface="MS PGothic" panose="020B0600070205080204" pitchFamily="34" charset="-128"/>
                <a:ea typeface="MS PGothic" panose="020B0600070205080204" pitchFamily="34" charset="-128"/>
                <a:cs typeface="Nirmala Text Semilight" panose="020B0402040204020203" pitchFamily="34" charset="0"/>
              </a:rPr>
              <a:t>, </a:t>
            </a:r>
            <a:r>
              <a:rPr lang="ja-JP" altLang="en-US" sz="1500" dirty="0">
                <a:latin typeface="MS PGothic" panose="020B0600070205080204" pitchFamily="34" charset="-128"/>
                <a:ea typeface="MS PGothic" panose="020B0600070205080204" pitchFamily="34" charset="-128"/>
                <a:cs typeface="Nirmala Text Semilight" panose="020B0402040204020203" pitchFamily="34" charset="0"/>
              </a:rPr>
              <a:t>ﾊﾞｲｵﾘﾝ</a:t>
            </a:r>
            <a:r>
              <a:rPr lang="en-US" altLang="ko-KR" sz="1500" dirty="0">
                <a:latin typeface="MS PGothic" panose="020B0600070205080204" pitchFamily="34" charset="-128"/>
                <a:ea typeface="MS PGothic" panose="020B0600070205080204" pitchFamily="34" charset="-128"/>
                <a:cs typeface="Nirmala Text Semilight" panose="020B0402040204020203" pitchFamily="34" charset="0"/>
              </a:rPr>
              <a:t>, </a:t>
            </a:r>
            <a:r>
              <a:rPr lang="ja-JP" altLang="en-US" sz="1500" dirty="0">
                <a:latin typeface="MS PGothic" panose="020B0600070205080204" pitchFamily="34" charset="-128"/>
                <a:ea typeface="MS PGothic" panose="020B0600070205080204" pitchFamily="34" charset="-128"/>
                <a:cs typeface="Nirmala Text Semilight" panose="020B0402040204020203" pitchFamily="34" charset="0"/>
              </a:rPr>
              <a:t>ﾁｪﾛ</a:t>
            </a:r>
            <a:r>
              <a:rPr lang="en-US" altLang="ko-KR" sz="1500" dirty="0">
                <a:latin typeface="MS PGothic" panose="020B0600070205080204" pitchFamily="34" charset="-128"/>
                <a:ea typeface="MS PGothic" panose="020B0600070205080204" pitchFamily="34" charset="-128"/>
                <a:cs typeface="Nirmala Text Semilight" panose="020B0402040204020203" pitchFamily="34" charset="0"/>
              </a:rPr>
              <a:t> 1:1 </a:t>
            </a:r>
            <a:r>
              <a:rPr lang="ja-JP" altLang="en-US" sz="1500" dirty="0">
                <a:latin typeface="MS PGothic" panose="020B0600070205080204" pitchFamily="34" charset="-128"/>
                <a:ea typeface="MS PGothic" panose="020B0600070205080204" pitchFamily="34" charset="-128"/>
                <a:cs typeface="Nirmala Text Semilight" panose="020B0402040204020203" pitchFamily="34" charset="0"/>
              </a:rPr>
              <a:t>ﾚｯｽﾝ</a:t>
            </a:r>
            <a:endParaRPr lang="ko-KR" sz="1500" b="0" i="0" u="none" strike="noStrike" dirty="0">
              <a:latin typeface="MS PGothic" panose="020B0600070205080204" pitchFamily="34" charset="-128"/>
              <a:cs typeface="Nirmala Text Semilight" panose="020B0402040204020203" pitchFamily="34" charset="0"/>
            </a:endParaRPr>
          </a:p>
        </p:txBody>
      </p:sp>
      <p:grpSp>
        <p:nvGrpSpPr>
          <p:cNvPr id="48" name="Group 48"/>
          <p:cNvGrpSpPr/>
          <p:nvPr/>
        </p:nvGrpSpPr>
        <p:grpSpPr>
          <a:xfrm>
            <a:off x="2147483647" y="2147483647"/>
            <a:ext cx="2147483647" cy="2147483647"/>
            <a:chOff x="0" y="0"/>
            <a:chExt cx="0" cy="0"/>
          </a:xfrm>
        </p:grpSpPr>
      </p:grpSp>
      <p:grpSp>
        <p:nvGrpSpPr>
          <p:cNvPr id="49" name="Group 49"/>
          <p:cNvGrpSpPr/>
          <p:nvPr/>
        </p:nvGrpSpPr>
        <p:grpSpPr>
          <a:xfrm>
            <a:off x="2147483647" y="2147483647"/>
            <a:ext cx="2147483647" cy="2147483647"/>
            <a:chOff x="0" y="0"/>
            <a:chExt cx="0" cy="0"/>
          </a:xfrm>
        </p:grpSpPr>
      </p:grpSp>
      <p:pic>
        <p:nvPicPr>
          <p:cNvPr id="50" name="Picture 50"/>
          <p:cNvPicPr>
            <a:picLocks noChangeAspect="1"/>
          </p:cNvPicPr>
          <p:nvPr/>
        </p:nvPicPr>
        <p:blipFill>
          <a:blip r:embed="rId8"/>
          <a:stretch>
            <a:fillRect/>
          </a:stretch>
        </p:blipFill>
        <p:spPr>
          <a:xfrm>
            <a:off x="1625600" y="4978400"/>
            <a:ext cx="368300" cy="368300"/>
          </a:xfrm>
          <a:prstGeom prst="rect">
            <a:avLst/>
          </a:prstGeom>
        </p:spPr>
      </p:pic>
      <p:pic>
        <p:nvPicPr>
          <p:cNvPr id="51" name="Picture 51"/>
          <p:cNvPicPr>
            <a:picLocks noChangeAspect="1"/>
          </p:cNvPicPr>
          <p:nvPr/>
        </p:nvPicPr>
        <p:blipFill>
          <a:blip r:embed="rId12"/>
          <a:stretch>
            <a:fillRect/>
          </a:stretch>
        </p:blipFill>
        <p:spPr>
          <a:xfrm>
            <a:off x="1714500" y="5054600"/>
            <a:ext cx="228600" cy="228600"/>
          </a:xfrm>
          <a:prstGeom prst="rect">
            <a:avLst/>
          </a:prstGeom>
        </p:spPr>
      </p:pic>
      <p:sp>
        <p:nvSpPr>
          <p:cNvPr id="52" name="TextBox 52"/>
          <p:cNvSpPr txBox="1"/>
          <p:nvPr/>
        </p:nvSpPr>
        <p:spPr>
          <a:xfrm>
            <a:off x="2070100" y="5003800"/>
            <a:ext cx="1409700" cy="330200"/>
          </a:xfrm>
          <a:prstGeom prst="rect">
            <a:avLst/>
          </a:prstGeom>
        </p:spPr>
        <p:txBody>
          <a:bodyPr lIns="0" tIns="0" rIns="0" bIns="0" rtlCol="0" anchor="t"/>
          <a:lstStyle/>
          <a:p>
            <a:pPr lvl="0" algn="l">
              <a:lnSpc>
                <a:spcPct val="99600"/>
              </a:lnSpc>
            </a:pPr>
            <a:r>
              <a:rPr lang="ja-JP" altLang="en-US" spc="-100" dirty="0">
                <a:solidFill>
                  <a:srgbClr val="191919"/>
                </a:solidFill>
                <a:ea typeface="NanumSquare ExtraBold"/>
              </a:rPr>
              <a:t>内容</a:t>
            </a:r>
            <a:endParaRPr lang="ko-KR" sz="1800" b="0" i="0" u="none" strike="noStrike" spc="-100" dirty="0">
              <a:solidFill>
                <a:srgbClr val="191919"/>
              </a:solidFill>
              <a:ea typeface="NanumSquare ExtraBold"/>
            </a:endParaRPr>
          </a:p>
        </p:txBody>
      </p:sp>
      <p:sp>
        <p:nvSpPr>
          <p:cNvPr id="53" name="TextBox 53"/>
          <p:cNvSpPr txBox="1"/>
          <p:nvPr/>
        </p:nvSpPr>
        <p:spPr>
          <a:xfrm>
            <a:off x="2070099" y="6108700"/>
            <a:ext cx="2324099" cy="254000"/>
          </a:xfrm>
          <a:prstGeom prst="rect">
            <a:avLst/>
          </a:prstGeom>
        </p:spPr>
        <p:txBody>
          <a:bodyPr lIns="0" tIns="0" rIns="0" bIns="0" rtlCol="0" anchor="t"/>
          <a:lstStyle/>
          <a:p>
            <a:pPr lvl="0" algn="l">
              <a:lnSpc>
                <a:spcPct val="99600"/>
              </a:lnSpc>
            </a:pPr>
            <a:r>
              <a:rPr lang="en-US" sz="1500" b="0" i="0" u="none" strike="noStrike" dirty="0">
                <a:solidFill>
                  <a:srgbClr val="333333"/>
                </a:solidFill>
                <a:latin typeface="NanumSquare Regular"/>
              </a:rPr>
              <a:t>070-7477-2404 (</a:t>
            </a:r>
            <a:r>
              <a:rPr lang="ja-JP" altLang="en-US" sz="1500" b="0" i="0" u="none" strike="noStrike" dirty="0">
                <a:solidFill>
                  <a:srgbClr val="333333"/>
                </a:solidFill>
                <a:latin typeface="NanumSquare Regular"/>
              </a:rPr>
              <a:t>朴ｽﾙｷﾞ</a:t>
            </a:r>
            <a:r>
              <a:rPr lang="en-US" altLang="ja-JP" sz="1500" b="0" i="0" u="none" strike="noStrike" dirty="0">
                <a:solidFill>
                  <a:srgbClr val="333333"/>
                </a:solidFill>
                <a:latin typeface="NanumSquare Regular"/>
              </a:rPr>
              <a:t>)</a:t>
            </a:r>
            <a:endParaRPr lang="en-US" sz="1500" b="0" i="0" u="none" strike="noStrike" dirty="0">
              <a:solidFill>
                <a:srgbClr val="333333"/>
              </a:solidFill>
              <a:latin typeface="NanumSquare Regular"/>
            </a:endParaRPr>
          </a:p>
        </p:txBody>
      </p:sp>
      <p:grpSp>
        <p:nvGrpSpPr>
          <p:cNvPr id="54" name="Group 54"/>
          <p:cNvGrpSpPr/>
          <p:nvPr/>
        </p:nvGrpSpPr>
        <p:grpSpPr>
          <a:xfrm>
            <a:off x="2147483647" y="2147483647"/>
            <a:ext cx="2147483647" cy="2147483647"/>
            <a:chOff x="0" y="0"/>
            <a:chExt cx="0" cy="0"/>
          </a:xfrm>
        </p:grpSpPr>
      </p:grpSp>
      <p:grpSp>
        <p:nvGrpSpPr>
          <p:cNvPr id="55" name="Group 55"/>
          <p:cNvGrpSpPr/>
          <p:nvPr/>
        </p:nvGrpSpPr>
        <p:grpSpPr>
          <a:xfrm>
            <a:off x="2147483647" y="2147483647"/>
            <a:ext cx="2147483647" cy="2147483647"/>
            <a:chOff x="0" y="0"/>
            <a:chExt cx="0" cy="0"/>
          </a:xfrm>
        </p:grpSpPr>
      </p:grpSp>
      <p:pic>
        <p:nvPicPr>
          <p:cNvPr id="56" name="Picture 56"/>
          <p:cNvPicPr>
            <a:picLocks noChangeAspect="1"/>
          </p:cNvPicPr>
          <p:nvPr/>
        </p:nvPicPr>
        <p:blipFill>
          <a:blip r:embed="rId10"/>
          <a:stretch>
            <a:fillRect/>
          </a:stretch>
        </p:blipFill>
        <p:spPr>
          <a:xfrm>
            <a:off x="1625600" y="5702300"/>
            <a:ext cx="368300" cy="368300"/>
          </a:xfrm>
          <a:prstGeom prst="rect">
            <a:avLst/>
          </a:prstGeom>
        </p:spPr>
      </p:pic>
      <p:pic>
        <p:nvPicPr>
          <p:cNvPr id="57" name="Picture 57"/>
          <p:cNvPicPr>
            <a:picLocks noChangeAspect="1"/>
          </p:cNvPicPr>
          <p:nvPr/>
        </p:nvPicPr>
        <p:blipFill>
          <a:blip r:embed="rId13"/>
          <a:stretch>
            <a:fillRect/>
          </a:stretch>
        </p:blipFill>
        <p:spPr>
          <a:xfrm>
            <a:off x="1701800" y="5765800"/>
            <a:ext cx="215900" cy="228600"/>
          </a:xfrm>
          <a:prstGeom prst="rect">
            <a:avLst/>
          </a:prstGeom>
        </p:spPr>
      </p:pic>
      <p:sp>
        <p:nvSpPr>
          <p:cNvPr id="58" name="TextBox 58"/>
          <p:cNvSpPr txBox="1"/>
          <p:nvPr/>
        </p:nvSpPr>
        <p:spPr>
          <a:xfrm>
            <a:off x="2070100" y="5753100"/>
            <a:ext cx="1409700" cy="292100"/>
          </a:xfrm>
          <a:prstGeom prst="rect">
            <a:avLst/>
          </a:prstGeom>
        </p:spPr>
        <p:txBody>
          <a:bodyPr lIns="0" tIns="0" rIns="0" bIns="0" rtlCol="0" anchor="t"/>
          <a:lstStyle/>
          <a:p>
            <a:pPr lvl="0" algn="l">
              <a:lnSpc>
                <a:spcPct val="99600"/>
              </a:lnSpc>
            </a:pPr>
            <a:r>
              <a:rPr lang="ja-JP" altLang="en-US" sz="1800" b="0" i="0" u="none" strike="noStrike" spc="-100" dirty="0">
                <a:solidFill>
                  <a:srgbClr val="191919"/>
                </a:solidFill>
                <a:ea typeface="NanumSquare ExtraBold"/>
              </a:rPr>
              <a:t>お問合せ</a:t>
            </a:r>
            <a:r>
              <a:rPr lang="en-US" sz="1800" b="0" i="0" u="none" strike="noStrike" spc="-100" dirty="0">
                <a:solidFill>
                  <a:srgbClr val="191919"/>
                </a:solidFill>
                <a:latin typeface="NanumSquare ExtraBold"/>
              </a:rPr>
              <a:t> </a:t>
            </a:r>
          </a:p>
        </p:txBody>
      </p:sp>
      <p:pic>
        <p:nvPicPr>
          <p:cNvPr id="59" name="Picture 59"/>
          <p:cNvPicPr>
            <a:picLocks noChangeAspect="1"/>
          </p:cNvPicPr>
          <p:nvPr/>
        </p:nvPicPr>
        <p:blipFill>
          <a:blip r:embed="rId5"/>
          <a:stretch>
            <a:fillRect/>
          </a:stretch>
        </p:blipFill>
        <p:spPr>
          <a:xfrm>
            <a:off x="5410200" y="8293100"/>
            <a:ext cx="3289300" cy="12700"/>
          </a:xfrm>
          <a:prstGeom prst="rect">
            <a:avLst/>
          </a:prstGeom>
        </p:spPr>
      </p:pic>
      <p:pic>
        <p:nvPicPr>
          <p:cNvPr id="60" name="Picture 60"/>
          <p:cNvPicPr>
            <a:picLocks noChangeAspect="1"/>
          </p:cNvPicPr>
          <p:nvPr/>
        </p:nvPicPr>
        <p:blipFill>
          <a:blip r:embed="rId6"/>
          <a:stretch>
            <a:fillRect/>
          </a:stretch>
        </p:blipFill>
        <p:spPr>
          <a:xfrm>
            <a:off x="5410200" y="9067800"/>
            <a:ext cx="3200400" cy="12700"/>
          </a:xfrm>
          <a:prstGeom prst="rect">
            <a:avLst/>
          </a:prstGeom>
        </p:spPr>
      </p:pic>
      <p:pic>
        <p:nvPicPr>
          <p:cNvPr id="61" name="Picture 61"/>
          <p:cNvPicPr>
            <a:picLocks noChangeAspect="1"/>
          </p:cNvPicPr>
          <p:nvPr/>
        </p:nvPicPr>
        <p:blipFill>
          <a:blip r:embed="rId7"/>
          <a:stretch>
            <a:fillRect/>
          </a:stretch>
        </p:blipFill>
        <p:spPr>
          <a:xfrm>
            <a:off x="5410200" y="9842500"/>
            <a:ext cx="3175000" cy="12700"/>
          </a:xfrm>
          <a:prstGeom prst="rect">
            <a:avLst/>
          </a:prstGeom>
        </p:spPr>
      </p:pic>
      <p:grpSp>
        <p:nvGrpSpPr>
          <p:cNvPr id="62" name="Group 62"/>
          <p:cNvGrpSpPr/>
          <p:nvPr/>
        </p:nvGrpSpPr>
        <p:grpSpPr>
          <a:xfrm>
            <a:off x="2147483647" y="2147483647"/>
            <a:ext cx="2147483647" cy="2147483647"/>
            <a:chOff x="0" y="0"/>
            <a:chExt cx="0" cy="0"/>
          </a:xfrm>
        </p:grpSpPr>
      </p:grpSp>
      <p:grpSp>
        <p:nvGrpSpPr>
          <p:cNvPr id="63" name="Group 63"/>
          <p:cNvGrpSpPr/>
          <p:nvPr/>
        </p:nvGrpSpPr>
        <p:grpSpPr>
          <a:xfrm>
            <a:off x="2147483647" y="2147483647"/>
            <a:ext cx="2147483647" cy="2147483647"/>
            <a:chOff x="0" y="0"/>
            <a:chExt cx="0" cy="0"/>
          </a:xfrm>
        </p:grpSpPr>
      </p:grpSp>
      <p:pic>
        <p:nvPicPr>
          <p:cNvPr id="64" name="Picture 64"/>
          <p:cNvPicPr>
            <a:picLocks noChangeAspect="1"/>
          </p:cNvPicPr>
          <p:nvPr/>
        </p:nvPicPr>
        <p:blipFill>
          <a:blip r:embed="rId8"/>
          <a:stretch>
            <a:fillRect/>
          </a:stretch>
        </p:blipFill>
        <p:spPr>
          <a:xfrm>
            <a:off x="5473700" y="7429500"/>
            <a:ext cx="368300" cy="368300"/>
          </a:xfrm>
          <a:prstGeom prst="rect">
            <a:avLst/>
          </a:prstGeom>
        </p:spPr>
      </p:pic>
      <p:pic>
        <p:nvPicPr>
          <p:cNvPr id="65" name="Picture 65"/>
          <p:cNvPicPr>
            <a:picLocks noChangeAspect="1"/>
          </p:cNvPicPr>
          <p:nvPr/>
        </p:nvPicPr>
        <p:blipFill>
          <a:blip r:embed="rId9"/>
          <a:stretch>
            <a:fillRect/>
          </a:stretch>
        </p:blipFill>
        <p:spPr>
          <a:xfrm>
            <a:off x="5549900" y="7505700"/>
            <a:ext cx="203200" cy="203200"/>
          </a:xfrm>
          <a:prstGeom prst="rect">
            <a:avLst/>
          </a:prstGeom>
        </p:spPr>
      </p:pic>
      <p:sp>
        <p:nvSpPr>
          <p:cNvPr id="66" name="TextBox 66"/>
          <p:cNvSpPr txBox="1"/>
          <p:nvPr/>
        </p:nvSpPr>
        <p:spPr>
          <a:xfrm>
            <a:off x="5930900" y="7454900"/>
            <a:ext cx="1409700" cy="3302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a:p>
            <a:pPr lvl="0" algn="l">
              <a:lnSpc>
                <a:spcPct val="99600"/>
              </a:lnSpc>
            </a:pPr>
            <a:endParaRPr lang="ko-KR" sz="1800" b="0" i="0" u="none" strike="noStrike" spc="-100" dirty="0">
              <a:solidFill>
                <a:srgbClr val="191919"/>
              </a:solidFill>
              <a:ea typeface="NanumSquare ExtraBold"/>
            </a:endParaRPr>
          </a:p>
        </p:txBody>
      </p:sp>
      <p:sp>
        <p:nvSpPr>
          <p:cNvPr id="67" name="TextBox 67"/>
          <p:cNvSpPr txBox="1"/>
          <p:nvPr/>
        </p:nvSpPr>
        <p:spPr>
          <a:xfrm>
            <a:off x="5930900" y="7924800"/>
            <a:ext cx="2641600" cy="254000"/>
          </a:xfrm>
          <a:prstGeom prst="rect">
            <a:avLst/>
          </a:prstGeom>
        </p:spPr>
        <p:txBody>
          <a:bodyPr lIns="0" tIns="0" rIns="0" bIns="0" rtlCol="0" anchor="t"/>
          <a:lstStyle/>
          <a:p>
            <a:pPr lvl="0" algn="l">
              <a:lnSpc>
                <a:spcPct val="99600"/>
              </a:lnSpc>
            </a:pPr>
            <a:r>
              <a:rPr lang="en-US" sz="1500" b="0" i="0" u="none" strike="noStrike" dirty="0">
                <a:solidFill>
                  <a:srgbClr val="000000"/>
                </a:solidFill>
                <a:latin typeface="NanumSquare Regular"/>
              </a:rPr>
              <a:t>3/20(</a:t>
            </a:r>
            <a:r>
              <a:rPr lang="ja-JP" altLang="en-US" sz="1500" b="0" i="0" u="none" strike="noStrike" dirty="0">
                <a:solidFill>
                  <a:srgbClr val="000000"/>
                </a:solidFill>
                <a:latin typeface="NanumSquare Regular"/>
              </a:rPr>
              <a:t>木</a:t>
            </a:r>
            <a:r>
              <a:rPr lang="en-US" sz="1500" b="0" i="0" u="none" strike="noStrike" dirty="0">
                <a:solidFill>
                  <a:srgbClr val="000000"/>
                </a:solidFill>
                <a:latin typeface="NanumSquare Regular"/>
              </a:rPr>
              <a:t>) 19:00~21:00 </a:t>
            </a:r>
            <a:r>
              <a:rPr lang="ja-JP" altLang="en-US" sz="1500" b="0" i="0" u="none" strike="noStrike" dirty="0">
                <a:solidFill>
                  <a:srgbClr val="000000"/>
                </a:solidFill>
                <a:latin typeface="NanumSquare Regular"/>
              </a:rPr>
              <a:t>教育室</a:t>
            </a:r>
            <a:endParaRPr lang="ko-KR" sz="1500" b="0" i="0" u="none" strike="noStrike" dirty="0">
              <a:solidFill>
                <a:srgbClr val="000000"/>
              </a:solidFill>
              <a:ea typeface="NanumSquare Regular"/>
            </a:endParaRPr>
          </a:p>
        </p:txBody>
      </p:sp>
      <p:sp>
        <p:nvSpPr>
          <p:cNvPr id="68" name="TextBox 68"/>
          <p:cNvSpPr txBox="1"/>
          <p:nvPr/>
        </p:nvSpPr>
        <p:spPr>
          <a:xfrm>
            <a:off x="5930900" y="8763000"/>
            <a:ext cx="2171700" cy="2540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瑞草区家族</a:t>
            </a:r>
            <a:r>
              <a:rPr lang="en-US" sz="1500" b="0" i="0" u="none" strike="noStrike" dirty="0">
                <a:solidFill>
                  <a:srgbClr val="333333"/>
                </a:solidFill>
                <a:latin typeface="NanumSquare Regular"/>
              </a:rPr>
              <a:t> 30</a:t>
            </a:r>
            <a:r>
              <a:rPr lang="ja-JP" altLang="en-US" sz="1500" dirty="0">
                <a:solidFill>
                  <a:srgbClr val="333333"/>
                </a:solidFill>
                <a:latin typeface="NanumSquare Regular"/>
                <a:ea typeface="NanumSquare Regular"/>
              </a:rPr>
              <a:t>名</a:t>
            </a:r>
            <a:r>
              <a:rPr lang="en-US" sz="1500" b="0" i="0" u="none" strike="noStrike" dirty="0">
                <a:solidFill>
                  <a:srgbClr val="333333"/>
                </a:solidFill>
                <a:latin typeface="NanumSquare Regular"/>
              </a:rPr>
              <a:t> (</a:t>
            </a:r>
            <a:r>
              <a:rPr lang="ja-JP" altLang="en-US" sz="1500" b="0" i="0" u="none" strike="noStrike" dirty="0">
                <a:solidFill>
                  <a:srgbClr val="FF8396"/>
                </a:solidFill>
                <a:ea typeface="NanumSquare Regular"/>
              </a:rPr>
              <a:t>先着順</a:t>
            </a:r>
            <a:r>
              <a:rPr lang="en-US" sz="1500" b="0" i="0" u="none" strike="noStrike" dirty="0">
                <a:solidFill>
                  <a:srgbClr val="333333"/>
                </a:solidFill>
                <a:latin typeface="NanumSquare Regular"/>
              </a:rPr>
              <a:t>)</a:t>
            </a:r>
          </a:p>
        </p:txBody>
      </p:sp>
      <p:grpSp>
        <p:nvGrpSpPr>
          <p:cNvPr id="69" name="Group 69"/>
          <p:cNvGrpSpPr/>
          <p:nvPr/>
        </p:nvGrpSpPr>
        <p:grpSpPr>
          <a:xfrm>
            <a:off x="2147483647" y="2147483647"/>
            <a:ext cx="2147483647" cy="2147483647"/>
            <a:chOff x="0" y="0"/>
            <a:chExt cx="0" cy="0"/>
          </a:xfrm>
        </p:grpSpPr>
      </p:grpSp>
      <p:grpSp>
        <p:nvGrpSpPr>
          <p:cNvPr id="70" name="Group 70"/>
          <p:cNvGrpSpPr/>
          <p:nvPr/>
        </p:nvGrpSpPr>
        <p:grpSpPr>
          <a:xfrm>
            <a:off x="2147483647" y="2147483647"/>
            <a:ext cx="2147483647" cy="2147483647"/>
            <a:chOff x="0" y="0"/>
            <a:chExt cx="0" cy="0"/>
          </a:xfrm>
        </p:grpSpPr>
      </p:grpSp>
      <p:pic>
        <p:nvPicPr>
          <p:cNvPr id="71" name="Picture 71"/>
          <p:cNvPicPr>
            <a:picLocks noChangeAspect="1"/>
          </p:cNvPicPr>
          <p:nvPr/>
        </p:nvPicPr>
        <p:blipFill>
          <a:blip r:embed="rId10"/>
          <a:stretch>
            <a:fillRect/>
          </a:stretch>
        </p:blipFill>
        <p:spPr>
          <a:xfrm>
            <a:off x="5473700" y="8382000"/>
            <a:ext cx="368300" cy="368300"/>
          </a:xfrm>
          <a:prstGeom prst="rect">
            <a:avLst/>
          </a:prstGeom>
        </p:spPr>
      </p:pic>
      <p:pic>
        <p:nvPicPr>
          <p:cNvPr id="72" name="Picture 72"/>
          <p:cNvPicPr>
            <a:picLocks noChangeAspect="1"/>
          </p:cNvPicPr>
          <p:nvPr/>
        </p:nvPicPr>
        <p:blipFill>
          <a:blip r:embed="rId11"/>
          <a:stretch>
            <a:fillRect/>
          </a:stretch>
        </p:blipFill>
        <p:spPr>
          <a:xfrm>
            <a:off x="5562600" y="8470900"/>
            <a:ext cx="177800" cy="203200"/>
          </a:xfrm>
          <a:prstGeom prst="rect">
            <a:avLst/>
          </a:prstGeom>
        </p:spPr>
      </p:pic>
      <p:sp>
        <p:nvSpPr>
          <p:cNvPr id="73" name="TextBox 73"/>
          <p:cNvSpPr txBox="1"/>
          <p:nvPr/>
        </p:nvSpPr>
        <p:spPr>
          <a:xfrm>
            <a:off x="5930900" y="84074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74" name="TextBox 74"/>
          <p:cNvSpPr txBox="1"/>
          <p:nvPr/>
        </p:nvSpPr>
        <p:spPr>
          <a:xfrm>
            <a:off x="5930900" y="9550400"/>
            <a:ext cx="2832100" cy="2540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家族が一緒にｴｺｼｬﾝﾌﾟｰﾊﾞｰ作り</a:t>
            </a:r>
            <a:endParaRPr lang="ko-KR" sz="1500" b="0" i="0" u="none" strike="noStrike" dirty="0">
              <a:solidFill>
                <a:srgbClr val="333333"/>
              </a:solidFill>
              <a:ea typeface="NanumSquare Regular"/>
            </a:endParaRPr>
          </a:p>
        </p:txBody>
      </p:sp>
      <p:grpSp>
        <p:nvGrpSpPr>
          <p:cNvPr id="75" name="Group 75"/>
          <p:cNvGrpSpPr/>
          <p:nvPr/>
        </p:nvGrpSpPr>
        <p:grpSpPr>
          <a:xfrm>
            <a:off x="2147483647" y="2147483647"/>
            <a:ext cx="2147483647" cy="2147483647"/>
            <a:chOff x="0" y="0"/>
            <a:chExt cx="0" cy="0"/>
          </a:xfrm>
        </p:grpSpPr>
      </p:grpSp>
      <p:grpSp>
        <p:nvGrpSpPr>
          <p:cNvPr id="76" name="Group 76"/>
          <p:cNvGrpSpPr/>
          <p:nvPr/>
        </p:nvGrpSpPr>
        <p:grpSpPr>
          <a:xfrm>
            <a:off x="2147483647" y="2147483647"/>
            <a:ext cx="2147483647" cy="2147483647"/>
            <a:chOff x="0" y="0"/>
            <a:chExt cx="0" cy="0"/>
          </a:xfrm>
        </p:grpSpPr>
      </p:grpSp>
      <p:pic>
        <p:nvPicPr>
          <p:cNvPr id="77" name="Picture 77"/>
          <p:cNvPicPr>
            <a:picLocks noChangeAspect="1"/>
          </p:cNvPicPr>
          <p:nvPr/>
        </p:nvPicPr>
        <p:blipFill>
          <a:blip r:embed="rId8"/>
          <a:stretch>
            <a:fillRect/>
          </a:stretch>
        </p:blipFill>
        <p:spPr>
          <a:xfrm>
            <a:off x="5473700" y="9156700"/>
            <a:ext cx="368300" cy="368300"/>
          </a:xfrm>
          <a:prstGeom prst="rect">
            <a:avLst/>
          </a:prstGeom>
        </p:spPr>
      </p:pic>
      <p:pic>
        <p:nvPicPr>
          <p:cNvPr id="78" name="Picture 78"/>
          <p:cNvPicPr>
            <a:picLocks noChangeAspect="1"/>
          </p:cNvPicPr>
          <p:nvPr/>
        </p:nvPicPr>
        <p:blipFill>
          <a:blip r:embed="rId12"/>
          <a:stretch>
            <a:fillRect/>
          </a:stretch>
        </p:blipFill>
        <p:spPr>
          <a:xfrm>
            <a:off x="5562600" y="9232900"/>
            <a:ext cx="228600" cy="228600"/>
          </a:xfrm>
          <a:prstGeom prst="rect">
            <a:avLst/>
          </a:prstGeom>
        </p:spPr>
      </p:pic>
      <p:sp>
        <p:nvSpPr>
          <p:cNvPr id="79" name="TextBox 79"/>
          <p:cNvSpPr txBox="1"/>
          <p:nvPr/>
        </p:nvSpPr>
        <p:spPr>
          <a:xfrm>
            <a:off x="5930900" y="91821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80" name="TextBox 80"/>
          <p:cNvSpPr txBox="1"/>
          <p:nvPr/>
        </p:nvSpPr>
        <p:spPr>
          <a:xfrm>
            <a:off x="5930900" y="10287000"/>
            <a:ext cx="2108200" cy="254000"/>
          </a:xfrm>
          <a:prstGeom prst="rect">
            <a:avLst/>
          </a:prstGeom>
        </p:spPr>
        <p:txBody>
          <a:bodyPr lIns="0" tIns="0" rIns="0" bIns="0" rtlCol="0" anchor="t"/>
          <a:lstStyle/>
          <a:p>
            <a:pPr lvl="0" algn="l">
              <a:lnSpc>
                <a:spcPct val="99600"/>
              </a:lnSpc>
            </a:pPr>
            <a:r>
              <a:rPr lang="en-US" sz="1500" b="0" i="0" u="none" strike="noStrike" dirty="0">
                <a:solidFill>
                  <a:srgbClr val="333333"/>
                </a:solidFill>
                <a:latin typeface="NanumSquare Regular"/>
              </a:rPr>
              <a:t>070-7477-2406 (</a:t>
            </a:r>
            <a:r>
              <a:rPr lang="ja-JP" altLang="en-US" sz="1500" b="0" i="0" u="none" strike="noStrike" dirty="0">
                <a:solidFill>
                  <a:srgbClr val="333333"/>
                </a:solidFill>
                <a:latin typeface="NanumSquare Regular"/>
              </a:rPr>
              <a:t>ｿﾊｳﾝ</a:t>
            </a:r>
            <a:r>
              <a:rPr lang="en-US" sz="1500" b="0" i="0" u="none" strike="noStrike" dirty="0">
                <a:solidFill>
                  <a:srgbClr val="333333"/>
                </a:solidFill>
                <a:latin typeface="NanumSquare Regular"/>
              </a:rPr>
              <a:t>)</a:t>
            </a:r>
          </a:p>
        </p:txBody>
      </p:sp>
      <p:grpSp>
        <p:nvGrpSpPr>
          <p:cNvPr id="81" name="Group 81"/>
          <p:cNvGrpSpPr/>
          <p:nvPr/>
        </p:nvGrpSpPr>
        <p:grpSpPr>
          <a:xfrm>
            <a:off x="2147483647" y="2147483647"/>
            <a:ext cx="2147483647" cy="2147483647"/>
            <a:chOff x="0" y="0"/>
            <a:chExt cx="0" cy="0"/>
          </a:xfrm>
        </p:grpSpPr>
      </p:grpSp>
      <p:grpSp>
        <p:nvGrpSpPr>
          <p:cNvPr id="82" name="Group 82"/>
          <p:cNvGrpSpPr/>
          <p:nvPr/>
        </p:nvGrpSpPr>
        <p:grpSpPr>
          <a:xfrm>
            <a:off x="2147483647" y="2147483647"/>
            <a:ext cx="2147483647" cy="2147483647"/>
            <a:chOff x="0" y="0"/>
            <a:chExt cx="0" cy="0"/>
          </a:xfrm>
        </p:grpSpPr>
      </p:grpSp>
      <p:pic>
        <p:nvPicPr>
          <p:cNvPr id="83" name="Picture 83"/>
          <p:cNvPicPr>
            <a:picLocks noChangeAspect="1"/>
          </p:cNvPicPr>
          <p:nvPr/>
        </p:nvPicPr>
        <p:blipFill>
          <a:blip r:embed="rId10"/>
          <a:stretch>
            <a:fillRect/>
          </a:stretch>
        </p:blipFill>
        <p:spPr>
          <a:xfrm>
            <a:off x="5473700" y="9918700"/>
            <a:ext cx="368300" cy="368300"/>
          </a:xfrm>
          <a:prstGeom prst="rect">
            <a:avLst/>
          </a:prstGeom>
        </p:spPr>
      </p:pic>
      <p:pic>
        <p:nvPicPr>
          <p:cNvPr id="84" name="Picture 84"/>
          <p:cNvPicPr>
            <a:picLocks noChangeAspect="1"/>
          </p:cNvPicPr>
          <p:nvPr/>
        </p:nvPicPr>
        <p:blipFill>
          <a:blip r:embed="rId13"/>
          <a:stretch>
            <a:fillRect/>
          </a:stretch>
        </p:blipFill>
        <p:spPr>
          <a:xfrm>
            <a:off x="5549900" y="9982200"/>
            <a:ext cx="215900" cy="228600"/>
          </a:xfrm>
          <a:prstGeom prst="rect">
            <a:avLst/>
          </a:prstGeom>
        </p:spPr>
      </p:pic>
      <p:sp>
        <p:nvSpPr>
          <p:cNvPr id="85" name="TextBox 85"/>
          <p:cNvSpPr txBox="1"/>
          <p:nvPr/>
        </p:nvSpPr>
        <p:spPr>
          <a:xfrm>
            <a:off x="5930900" y="99568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r>
              <a:rPr lang="en-US" sz="1800" b="0" i="0" u="none" strike="noStrike" spc="-100" dirty="0">
                <a:solidFill>
                  <a:srgbClr val="191919"/>
                </a:solidFill>
                <a:latin typeface="NanumSquare ExtraBold"/>
              </a:rPr>
              <a:t> </a:t>
            </a:r>
          </a:p>
        </p:txBody>
      </p:sp>
      <p:pic>
        <p:nvPicPr>
          <p:cNvPr id="86" name="Picture 86"/>
          <p:cNvPicPr>
            <a:picLocks noChangeAspect="1"/>
          </p:cNvPicPr>
          <p:nvPr/>
        </p:nvPicPr>
        <p:blipFill>
          <a:blip r:embed="rId5"/>
          <a:stretch>
            <a:fillRect/>
          </a:stretch>
        </p:blipFill>
        <p:spPr>
          <a:xfrm>
            <a:off x="1562100" y="8293100"/>
            <a:ext cx="3289300" cy="12700"/>
          </a:xfrm>
          <a:prstGeom prst="rect">
            <a:avLst/>
          </a:prstGeom>
        </p:spPr>
      </p:pic>
      <p:pic>
        <p:nvPicPr>
          <p:cNvPr id="87" name="Picture 87"/>
          <p:cNvPicPr>
            <a:picLocks noChangeAspect="1"/>
          </p:cNvPicPr>
          <p:nvPr/>
        </p:nvPicPr>
        <p:blipFill>
          <a:blip r:embed="rId6"/>
          <a:stretch>
            <a:fillRect/>
          </a:stretch>
        </p:blipFill>
        <p:spPr>
          <a:xfrm>
            <a:off x="1562100" y="9067800"/>
            <a:ext cx="3200400" cy="12700"/>
          </a:xfrm>
          <a:prstGeom prst="rect">
            <a:avLst/>
          </a:prstGeom>
        </p:spPr>
      </p:pic>
      <p:pic>
        <p:nvPicPr>
          <p:cNvPr id="88" name="Picture 88"/>
          <p:cNvPicPr>
            <a:picLocks noChangeAspect="1"/>
          </p:cNvPicPr>
          <p:nvPr/>
        </p:nvPicPr>
        <p:blipFill>
          <a:blip r:embed="rId7"/>
          <a:stretch>
            <a:fillRect/>
          </a:stretch>
        </p:blipFill>
        <p:spPr>
          <a:xfrm>
            <a:off x="1562100" y="9829800"/>
            <a:ext cx="3175000" cy="12700"/>
          </a:xfrm>
          <a:prstGeom prst="rect">
            <a:avLst/>
          </a:prstGeom>
        </p:spPr>
      </p:pic>
      <p:grpSp>
        <p:nvGrpSpPr>
          <p:cNvPr id="89" name="Group 89"/>
          <p:cNvGrpSpPr/>
          <p:nvPr/>
        </p:nvGrpSpPr>
        <p:grpSpPr>
          <a:xfrm>
            <a:off x="2147483647" y="2147483647"/>
            <a:ext cx="2147483647" cy="2147483647"/>
            <a:chOff x="0" y="0"/>
            <a:chExt cx="0" cy="0"/>
          </a:xfrm>
        </p:grpSpPr>
      </p:grpSp>
      <p:grpSp>
        <p:nvGrpSpPr>
          <p:cNvPr id="90" name="Group 90"/>
          <p:cNvGrpSpPr/>
          <p:nvPr/>
        </p:nvGrpSpPr>
        <p:grpSpPr>
          <a:xfrm>
            <a:off x="2147483647" y="2147483647"/>
            <a:ext cx="2147483647" cy="2147483647"/>
            <a:chOff x="0" y="0"/>
            <a:chExt cx="0" cy="0"/>
          </a:xfrm>
        </p:grpSpPr>
      </p:grpSp>
      <p:pic>
        <p:nvPicPr>
          <p:cNvPr id="91" name="Picture 91"/>
          <p:cNvPicPr>
            <a:picLocks noChangeAspect="1"/>
          </p:cNvPicPr>
          <p:nvPr/>
        </p:nvPicPr>
        <p:blipFill>
          <a:blip r:embed="rId8"/>
          <a:stretch>
            <a:fillRect/>
          </a:stretch>
        </p:blipFill>
        <p:spPr>
          <a:xfrm>
            <a:off x="1625600" y="7429500"/>
            <a:ext cx="368300" cy="368300"/>
          </a:xfrm>
          <a:prstGeom prst="rect">
            <a:avLst/>
          </a:prstGeom>
        </p:spPr>
      </p:pic>
      <p:pic>
        <p:nvPicPr>
          <p:cNvPr id="92" name="Picture 92"/>
          <p:cNvPicPr>
            <a:picLocks noChangeAspect="1"/>
          </p:cNvPicPr>
          <p:nvPr/>
        </p:nvPicPr>
        <p:blipFill>
          <a:blip r:embed="rId9"/>
          <a:stretch>
            <a:fillRect/>
          </a:stretch>
        </p:blipFill>
        <p:spPr>
          <a:xfrm>
            <a:off x="1714500" y="7505700"/>
            <a:ext cx="203200" cy="203200"/>
          </a:xfrm>
          <a:prstGeom prst="rect">
            <a:avLst/>
          </a:prstGeom>
        </p:spPr>
      </p:pic>
      <p:sp>
        <p:nvSpPr>
          <p:cNvPr id="93" name="TextBox 93"/>
          <p:cNvSpPr txBox="1"/>
          <p:nvPr/>
        </p:nvSpPr>
        <p:spPr>
          <a:xfrm>
            <a:off x="2082800" y="7454900"/>
            <a:ext cx="1409700" cy="3302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a:p>
            <a:pPr lvl="0" algn="l">
              <a:lnSpc>
                <a:spcPct val="99600"/>
              </a:lnSpc>
            </a:pPr>
            <a:endParaRPr lang="ko-KR" sz="1800" b="0" i="0" u="none" strike="noStrike" spc="-100" dirty="0">
              <a:solidFill>
                <a:srgbClr val="191919"/>
              </a:solidFill>
              <a:ea typeface="NanumSquare ExtraBold"/>
            </a:endParaRPr>
          </a:p>
        </p:txBody>
      </p:sp>
      <p:sp>
        <p:nvSpPr>
          <p:cNvPr id="94" name="TextBox 94"/>
          <p:cNvSpPr txBox="1"/>
          <p:nvPr/>
        </p:nvSpPr>
        <p:spPr>
          <a:xfrm>
            <a:off x="2082800" y="7823200"/>
            <a:ext cx="2895600" cy="698500"/>
          </a:xfrm>
          <a:prstGeom prst="rect">
            <a:avLst/>
          </a:prstGeom>
        </p:spPr>
        <p:txBody>
          <a:bodyPr lIns="0" tIns="0" rIns="0" bIns="0" rtlCol="0" anchor="t"/>
          <a:lstStyle/>
          <a:p>
            <a:pPr lvl="0" algn="l">
              <a:lnSpc>
                <a:spcPct val="99600"/>
              </a:lnSpc>
            </a:pPr>
            <a:r>
              <a:rPr lang="ja-JP" altLang="en-US" sz="1500" b="0" i="0" u="none" strike="noStrike" dirty="0">
                <a:solidFill>
                  <a:srgbClr val="000000"/>
                </a:solidFill>
                <a:latin typeface="NanumSquare Regular"/>
              </a:rPr>
              <a:t>木</a:t>
            </a:r>
            <a:r>
              <a:rPr lang="en-US" sz="1500" b="0" i="0" u="none" strike="noStrike" dirty="0">
                <a:solidFill>
                  <a:srgbClr val="000000"/>
                </a:solidFill>
                <a:latin typeface="NanumSquare Regular"/>
              </a:rPr>
              <a:t> 10:00~11:30  </a:t>
            </a:r>
            <a:r>
              <a:rPr lang="ja-JP" altLang="en-US" sz="1500" b="0" i="0" u="none" strike="noStrike" dirty="0">
                <a:solidFill>
                  <a:srgbClr val="000000"/>
                </a:solidFill>
                <a:latin typeface="NanumSquare Regular"/>
              </a:rPr>
              <a:t>開かれた空間</a:t>
            </a:r>
            <a:r>
              <a:rPr lang="en-US" sz="1500" b="0" i="0" u="none" strike="noStrike" dirty="0">
                <a:solidFill>
                  <a:srgbClr val="000000"/>
                </a:solidFill>
                <a:latin typeface="NanumSquare Regular"/>
              </a:rPr>
              <a:t> </a:t>
            </a:r>
          </a:p>
          <a:p>
            <a:pPr lvl="0" algn="l">
              <a:lnSpc>
                <a:spcPct val="99600"/>
              </a:lnSpc>
            </a:pPr>
            <a:r>
              <a:rPr lang="ja-JP" altLang="en-US" sz="1500" dirty="0">
                <a:solidFill>
                  <a:srgbClr val="000000"/>
                </a:solidFill>
                <a:latin typeface="NanumSquare Regular"/>
              </a:rPr>
              <a:t> </a:t>
            </a:r>
            <a:r>
              <a:rPr lang="en-US" sz="1500" b="0" i="0" u="none" strike="noStrike" dirty="0">
                <a:solidFill>
                  <a:srgbClr val="000000"/>
                </a:solidFill>
                <a:latin typeface="NanumSquare Regular"/>
              </a:rPr>
              <a:t>    15:00~16:00</a:t>
            </a:r>
          </a:p>
          <a:p>
            <a:pPr lvl="0" algn="l">
              <a:lnSpc>
                <a:spcPct val="99600"/>
              </a:lnSpc>
            </a:pPr>
            <a:endParaRPr lang="en-US" sz="1500" b="0" i="0" u="none" strike="noStrike" dirty="0">
              <a:solidFill>
                <a:srgbClr val="000000"/>
              </a:solidFill>
              <a:latin typeface="NanumSquare Regular"/>
            </a:endParaRPr>
          </a:p>
        </p:txBody>
      </p:sp>
      <p:sp>
        <p:nvSpPr>
          <p:cNvPr id="95" name="TextBox 95"/>
          <p:cNvSpPr txBox="1"/>
          <p:nvPr/>
        </p:nvSpPr>
        <p:spPr>
          <a:xfrm>
            <a:off x="2082800" y="8763000"/>
            <a:ext cx="1638300" cy="254000"/>
          </a:xfrm>
          <a:prstGeom prst="rect">
            <a:avLst/>
          </a:prstGeom>
        </p:spPr>
        <p:txBody>
          <a:bodyPr lIns="0" tIns="0" rIns="0" bIns="0" rtlCol="0" anchor="t"/>
          <a:lstStyle/>
          <a:p>
            <a:pPr lvl="0" algn="l">
              <a:lnSpc>
                <a:spcPct val="99600"/>
              </a:lnSpc>
            </a:pPr>
            <a:r>
              <a:rPr lang="ja-JP" altLang="en-US" sz="1500" dirty="0">
                <a:solidFill>
                  <a:srgbClr val="333333"/>
                </a:solidFill>
                <a:latin typeface="MS PGothic" panose="020B0600070205080204" pitchFamily="34" charset="-128"/>
                <a:ea typeface="MS PGothic" panose="020B0600070205080204" pitchFamily="34" charset="-128"/>
              </a:rPr>
              <a:t>多文化の父母</a:t>
            </a:r>
            <a:r>
              <a:rPr lang="en-US" sz="1500" b="0" i="0" u="none" strike="noStrike" dirty="0">
                <a:solidFill>
                  <a:srgbClr val="333333"/>
                </a:solidFill>
                <a:latin typeface="MS PGothic" panose="020B0600070205080204" pitchFamily="34" charset="-128"/>
                <a:ea typeface="MS PGothic" panose="020B0600070205080204" pitchFamily="34" charset="-128"/>
              </a:rPr>
              <a:t> 5</a:t>
            </a:r>
            <a:r>
              <a:rPr lang="ja-JP" altLang="en-US" sz="1500" dirty="0">
                <a:solidFill>
                  <a:srgbClr val="333333"/>
                </a:solidFill>
                <a:latin typeface="MS PGothic" panose="020B0600070205080204" pitchFamily="34" charset="-128"/>
                <a:ea typeface="MS PGothic" panose="020B0600070205080204" pitchFamily="34" charset="-128"/>
              </a:rPr>
              <a:t>名</a:t>
            </a:r>
            <a:endParaRPr lang="ko-KR" sz="1500" b="0" i="0" u="none" strike="noStrike" dirty="0">
              <a:solidFill>
                <a:srgbClr val="333333"/>
              </a:solidFill>
              <a:latin typeface="MS PGothic" panose="020B0600070205080204" pitchFamily="34" charset="-128"/>
              <a:ea typeface="NanumSquare Regular"/>
            </a:endParaRPr>
          </a:p>
        </p:txBody>
      </p:sp>
      <p:grpSp>
        <p:nvGrpSpPr>
          <p:cNvPr id="96" name="Group 96"/>
          <p:cNvGrpSpPr/>
          <p:nvPr/>
        </p:nvGrpSpPr>
        <p:grpSpPr>
          <a:xfrm>
            <a:off x="2147483647" y="2147483647"/>
            <a:ext cx="2147483647" cy="2147483647"/>
            <a:chOff x="0" y="0"/>
            <a:chExt cx="0" cy="0"/>
          </a:xfrm>
        </p:grpSpPr>
      </p:grpSp>
      <p:grpSp>
        <p:nvGrpSpPr>
          <p:cNvPr id="97" name="Group 97"/>
          <p:cNvGrpSpPr/>
          <p:nvPr/>
        </p:nvGrpSpPr>
        <p:grpSpPr>
          <a:xfrm>
            <a:off x="2147483647" y="2147483647"/>
            <a:ext cx="2147483647" cy="2147483647"/>
            <a:chOff x="0" y="0"/>
            <a:chExt cx="0" cy="0"/>
          </a:xfrm>
        </p:grpSpPr>
      </p:grpSp>
      <p:pic>
        <p:nvPicPr>
          <p:cNvPr id="98" name="Picture 98"/>
          <p:cNvPicPr>
            <a:picLocks noChangeAspect="1"/>
          </p:cNvPicPr>
          <p:nvPr/>
        </p:nvPicPr>
        <p:blipFill>
          <a:blip r:embed="rId10"/>
          <a:stretch>
            <a:fillRect/>
          </a:stretch>
        </p:blipFill>
        <p:spPr>
          <a:xfrm>
            <a:off x="1625600" y="8382000"/>
            <a:ext cx="368300" cy="368300"/>
          </a:xfrm>
          <a:prstGeom prst="rect">
            <a:avLst/>
          </a:prstGeom>
        </p:spPr>
      </p:pic>
      <p:pic>
        <p:nvPicPr>
          <p:cNvPr id="99" name="Picture 99"/>
          <p:cNvPicPr>
            <a:picLocks noChangeAspect="1"/>
          </p:cNvPicPr>
          <p:nvPr/>
        </p:nvPicPr>
        <p:blipFill>
          <a:blip r:embed="rId11"/>
          <a:stretch>
            <a:fillRect/>
          </a:stretch>
        </p:blipFill>
        <p:spPr>
          <a:xfrm>
            <a:off x="1714500" y="8470900"/>
            <a:ext cx="177800" cy="203200"/>
          </a:xfrm>
          <a:prstGeom prst="rect">
            <a:avLst/>
          </a:prstGeom>
        </p:spPr>
      </p:pic>
      <p:sp>
        <p:nvSpPr>
          <p:cNvPr id="100" name="TextBox 100"/>
          <p:cNvSpPr txBox="1"/>
          <p:nvPr/>
        </p:nvSpPr>
        <p:spPr>
          <a:xfrm>
            <a:off x="2082800" y="84074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101" name="TextBox 101"/>
          <p:cNvSpPr txBox="1"/>
          <p:nvPr/>
        </p:nvSpPr>
        <p:spPr>
          <a:xfrm>
            <a:off x="2082800" y="9550400"/>
            <a:ext cx="2222500" cy="254000"/>
          </a:xfrm>
          <a:prstGeom prst="rect">
            <a:avLst/>
          </a:prstGeom>
        </p:spPr>
        <p:txBody>
          <a:bodyPr lIns="0" tIns="0" rIns="0" bIns="0" rtlCol="0" anchor="t"/>
          <a:lstStyle/>
          <a:p>
            <a:pPr lvl="0" algn="l">
              <a:lnSpc>
                <a:spcPct val="99600"/>
              </a:lnSpc>
            </a:pPr>
            <a:r>
              <a:rPr lang="ja-JP" altLang="en-US" sz="1500" dirty="0">
                <a:solidFill>
                  <a:srgbClr val="333333"/>
                </a:solidFill>
                <a:latin typeface="NanumSquare Regular" panose="020B0600000101010101" charset="-127"/>
                <a:ea typeface="NanumSquare Regular"/>
              </a:rPr>
              <a:t>ﾌﾙｰﾄ</a:t>
            </a:r>
            <a:r>
              <a:rPr lang="en-US" sz="1500" b="0" i="0" u="none" strike="noStrike" dirty="0">
                <a:solidFill>
                  <a:srgbClr val="333333"/>
                </a:solidFill>
                <a:latin typeface="NanumSquare Regular" panose="020B0600000101010101" charset="-127"/>
                <a:ea typeface="NanumSquare Regular" panose="020B0600000101010101" charset="-127"/>
              </a:rPr>
              <a:t>, </a:t>
            </a:r>
            <a:r>
              <a:rPr lang="ja-JP" altLang="en-US" sz="1500" dirty="0">
                <a:solidFill>
                  <a:srgbClr val="333333"/>
                </a:solidFill>
                <a:latin typeface="NanumSquare Regular" panose="020B0600000101010101" charset="-127"/>
                <a:ea typeface="NanumSquare Regular"/>
              </a:rPr>
              <a:t>ﾊﾞｲｵﾘﾝ</a:t>
            </a:r>
            <a:r>
              <a:rPr lang="en-US" sz="1500" b="0" i="0" u="none" strike="noStrike" dirty="0">
                <a:solidFill>
                  <a:srgbClr val="333333"/>
                </a:solidFill>
                <a:latin typeface="NanumSquare Regular" panose="020B0600000101010101" charset="-127"/>
                <a:ea typeface="NanumSquare Regular" panose="020B0600000101010101" charset="-127"/>
              </a:rPr>
              <a:t> 1:1 </a:t>
            </a:r>
            <a:r>
              <a:rPr lang="ja-JP" altLang="en-US" sz="1500" b="0" i="0" u="none" strike="noStrike" dirty="0">
                <a:solidFill>
                  <a:srgbClr val="333333"/>
                </a:solidFill>
                <a:latin typeface="NanumSquare Regular" panose="020B0600000101010101" charset="-127"/>
              </a:rPr>
              <a:t>ﾚｯｽﾝ</a:t>
            </a:r>
            <a:endParaRPr lang="ko-KR" sz="1500" b="0" i="0" u="none" strike="noStrike" dirty="0">
              <a:solidFill>
                <a:srgbClr val="333333"/>
              </a:solidFill>
              <a:latin typeface="NanumSquare Regular" panose="020B0600000101010101" charset="-127"/>
              <a:ea typeface="NanumSquare Regular" panose="020B0600000101010101" charset="-127"/>
            </a:endParaRPr>
          </a:p>
        </p:txBody>
      </p:sp>
      <p:grpSp>
        <p:nvGrpSpPr>
          <p:cNvPr id="102" name="Group 102"/>
          <p:cNvGrpSpPr/>
          <p:nvPr/>
        </p:nvGrpSpPr>
        <p:grpSpPr>
          <a:xfrm>
            <a:off x="2147483647" y="2147483647"/>
            <a:ext cx="2147483647" cy="2147483647"/>
            <a:chOff x="0" y="0"/>
            <a:chExt cx="0" cy="0"/>
          </a:xfrm>
        </p:grpSpPr>
      </p:grpSp>
      <p:grpSp>
        <p:nvGrpSpPr>
          <p:cNvPr id="103" name="Group 103"/>
          <p:cNvGrpSpPr/>
          <p:nvPr/>
        </p:nvGrpSpPr>
        <p:grpSpPr>
          <a:xfrm>
            <a:off x="2147483647" y="2147483647"/>
            <a:ext cx="2147483647" cy="2147483647"/>
            <a:chOff x="0" y="0"/>
            <a:chExt cx="0" cy="0"/>
          </a:xfrm>
        </p:grpSpPr>
      </p:grpSp>
      <p:pic>
        <p:nvPicPr>
          <p:cNvPr id="104" name="Picture 104"/>
          <p:cNvPicPr>
            <a:picLocks noChangeAspect="1"/>
          </p:cNvPicPr>
          <p:nvPr/>
        </p:nvPicPr>
        <p:blipFill>
          <a:blip r:embed="rId8"/>
          <a:stretch>
            <a:fillRect/>
          </a:stretch>
        </p:blipFill>
        <p:spPr>
          <a:xfrm>
            <a:off x="1625600" y="9156700"/>
            <a:ext cx="368300" cy="368300"/>
          </a:xfrm>
          <a:prstGeom prst="rect">
            <a:avLst/>
          </a:prstGeom>
        </p:spPr>
      </p:pic>
      <p:pic>
        <p:nvPicPr>
          <p:cNvPr id="105" name="Picture 105"/>
          <p:cNvPicPr>
            <a:picLocks noChangeAspect="1"/>
          </p:cNvPicPr>
          <p:nvPr/>
        </p:nvPicPr>
        <p:blipFill>
          <a:blip r:embed="rId12"/>
          <a:stretch>
            <a:fillRect/>
          </a:stretch>
        </p:blipFill>
        <p:spPr>
          <a:xfrm>
            <a:off x="1714500" y="9232900"/>
            <a:ext cx="228600" cy="228600"/>
          </a:xfrm>
          <a:prstGeom prst="rect">
            <a:avLst/>
          </a:prstGeom>
        </p:spPr>
      </p:pic>
      <p:sp>
        <p:nvSpPr>
          <p:cNvPr id="106" name="TextBox 106"/>
          <p:cNvSpPr txBox="1"/>
          <p:nvPr/>
        </p:nvSpPr>
        <p:spPr>
          <a:xfrm>
            <a:off x="2082800" y="91821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107" name="TextBox 107"/>
          <p:cNvSpPr txBox="1"/>
          <p:nvPr/>
        </p:nvSpPr>
        <p:spPr>
          <a:xfrm>
            <a:off x="2082800" y="10274300"/>
            <a:ext cx="2159000" cy="203200"/>
          </a:xfrm>
          <a:prstGeom prst="rect">
            <a:avLst/>
          </a:prstGeom>
        </p:spPr>
        <p:txBody>
          <a:bodyPr lIns="0" tIns="0" rIns="0" bIns="0" rtlCol="0" anchor="t"/>
          <a:lstStyle/>
          <a:p>
            <a:pPr lvl="0">
              <a:lnSpc>
                <a:spcPct val="99600"/>
              </a:lnSpc>
            </a:pPr>
            <a:r>
              <a:rPr lang="en-US" sz="1500" b="0" i="0" u="none" strike="noStrike" dirty="0">
                <a:solidFill>
                  <a:srgbClr val="333333"/>
                </a:solidFill>
                <a:latin typeface="NanumSquare Regular"/>
              </a:rPr>
              <a:t>070-7477-2404 (</a:t>
            </a:r>
            <a:r>
              <a:rPr lang="ja-JP" altLang="en-US" sz="1500" dirty="0">
                <a:solidFill>
                  <a:srgbClr val="333333"/>
                </a:solidFill>
                <a:latin typeface="NanumSquare Regular"/>
              </a:rPr>
              <a:t>朴ｽﾙｷ</a:t>
            </a:r>
            <a:r>
              <a:rPr lang="en-US" sz="1500" b="0" i="0" u="none" strike="noStrike" dirty="0">
                <a:solidFill>
                  <a:srgbClr val="333333"/>
                </a:solidFill>
                <a:latin typeface="NanumSquare Regular"/>
              </a:rPr>
              <a:t>)</a:t>
            </a:r>
          </a:p>
        </p:txBody>
      </p:sp>
      <p:grpSp>
        <p:nvGrpSpPr>
          <p:cNvPr id="108" name="Group 108"/>
          <p:cNvGrpSpPr/>
          <p:nvPr/>
        </p:nvGrpSpPr>
        <p:grpSpPr>
          <a:xfrm>
            <a:off x="2147483647" y="2147483647"/>
            <a:ext cx="2147483647" cy="2147483647"/>
            <a:chOff x="0" y="0"/>
            <a:chExt cx="0" cy="0"/>
          </a:xfrm>
        </p:grpSpPr>
      </p:grpSp>
      <p:grpSp>
        <p:nvGrpSpPr>
          <p:cNvPr id="109" name="Group 109"/>
          <p:cNvGrpSpPr/>
          <p:nvPr/>
        </p:nvGrpSpPr>
        <p:grpSpPr>
          <a:xfrm>
            <a:off x="2147483647" y="2147483647"/>
            <a:ext cx="2147483647" cy="2147483647"/>
            <a:chOff x="0" y="0"/>
            <a:chExt cx="0" cy="0"/>
          </a:xfrm>
        </p:grpSpPr>
      </p:grpSp>
      <p:pic>
        <p:nvPicPr>
          <p:cNvPr id="110" name="Picture 110"/>
          <p:cNvPicPr>
            <a:picLocks noChangeAspect="1"/>
          </p:cNvPicPr>
          <p:nvPr/>
        </p:nvPicPr>
        <p:blipFill>
          <a:blip r:embed="rId10"/>
          <a:stretch>
            <a:fillRect/>
          </a:stretch>
        </p:blipFill>
        <p:spPr>
          <a:xfrm>
            <a:off x="1625600" y="9906000"/>
            <a:ext cx="368300" cy="368300"/>
          </a:xfrm>
          <a:prstGeom prst="rect">
            <a:avLst/>
          </a:prstGeom>
        </p:spPr>
      </p:pic>
      <p:pic>
        <p:nvPicPr>
          <p:cNvPr id="111" name="Picture 111"/>
          <p:cNvPicPr>
            <a:picLocks noChangeAspect="1"/>
          </p:cNvPicPr>
          <p:nvPr/>
        </p:nvPicPr>
        <p:blipFill>
          <a:blip r:embed="rId13"/>
          <a:stretch>
            <a:fillRect/>
          </a:stretch>
        </p:blipFill>
        <p:spPr>
          <a:xfrm>
            <a:off x="1701800" y="9969500"/>
            <a:ext cx="215900" cy="228600"/>
          </a:xfrm>
          <a:prstGeom prst="rect">
            <a:avLst/>
          </a:prstGeom>
        </p:spPr>
      </p:pic>
      <p:sp>
        <p:nvSpPr>
          <p:cNvPr id="112" name="TextBox 112"/>
          <p:cNvSpPr txBox="1"/>
          <p:nvPr/>
        </p:nvSpPr>
        <p:spPr>
          <a:xfrm>
            <a:off x="2082800" y="99568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r>
              <a:rPr lang="en-US" sz="1800" b="0" i="0" u="none" strike="noStrike" spc="-100" dirty="0">
                <a:solidFill>
                  <a:srgbClr val="191919"/>
                </a:solidFill>
                <a:latin typeface="NanumSquare ExtraBold"/>
              </a:rPr>
              <a:t> </a:t>
            </a:r>
          </a:p>
        </p:txBody>
      </p:sp>
      <p:pic>
        <p:nvPicPr>
          <p:cNvPr id="113" name="Picture 113"/>
          <p:cNvPicPr>
            <a:picLocks noChangeAspect="1"/>
          </p:cNvPicPr>
          <p:nvPr/>
        </p:nvPicPr>
        <p:blipFill>
          <a:blip r:embed="rId14"/>
          <a:stretch>
            <a:fillRect/>
          </a:stretch>
        </p:blipFill>
        <p:spPr>
          <a:xfrm>
            <a:off x="2425700" y="6604000"/>
            <a:ext cx="1549400" cy="304800"/>
          </a:xfrm>
          <a:prstGeom prst="rect">
            <a:avLst/>
          </a:prstGeom>
        </p:spPr>
      </p:pic>
      <p:sp>
        <p:nvSpPr>
          <p:cNvPr id="114" name="TextBox 114"/>
          <p:cNvSpPr txBox="1"/>
          <p:nvPr/>
        </p:nvSpPr>
        <p:spPr>
          <a:xfrm>
            <a:off x="2463800" y="6654800"/>
            <a:ext cx="1485900" cy="228600"/>
          </a:xfrm>
          <a:prstGeom prst="rect">
            <a:avLst/>
          </a:prstGeom>
        </p:spPr>
        <p:txBody>
          <a:bodyPr lIns="0" tIns="0" rIns="0" bIns="0" rtlCol="0" anchor="t"/>
          <a:lstStyle/>
          <a:p>
            <a:pPr lvl="0" algn="ctr">
              <a:lnSpc>
                <a:spcPct val="99600"/>
              </a:lnSpc>
            </a:pPr>
            <a:r>
              <a:rPr lang="ja-JP" altLang="en-US" sz="1300" b="0" i="0" u="none" strike="noStrike" dirty="0">
                <a:solidFill>
                  <a:srgbClr val="FFFFFF"/>
                </a:solidFill>
                <a:ea typeface="NanumSquare ExtraBold"/>
              </a:rPr>
              <a:t>多文化家族成長支援</a:t>
            </a:r>
            <a:endParaRPr lang="ko-KR" sz="1300" b="0" i="0" u="none" strike="noStrike" dirty="0">
              <a:solidFill>
                <a:srgbClr val="FFFFFF"/>
              </a:solidFill>
              <a:ea typeface="NanumSquare ExtraBold"/>
            </a:endParaRPr>
          </a:p>
        </p:txBody>
      </p:sp>
      <p:pic>
        <p:nvPicPr>
          <p:cNvPr id="115" name="Picture 115"/>
          <p:cNvPicPr>
            <a:picLocks noChangeAspect="1"/>
          </p:cNvPicPr>
          <p:nvPr/>
        </p:nvPicPr>
        <p:blipFill>
          <a:blip r:embed="rId15"/>
          <a:stretch>
            <a:fillRect/>
          </a:stretch>
        </p:blipFill>
        <p:spPr>
          <a:xfrm>
            <a:off x="2413000" y="2349500"/>
            <a:ext cx="1549400" cy="304800"/>
          </a:xfrm>
          <a:prstGeom prst="rect">
            <a:avLst/>
          </a:prstGeom>
        </p:spPr>
      </p:pic>
      <p:sp>
        <p:nvSpPr>
          <p:cNvPr id="116" name="TextBox 116"/>
          <p:cNvSpPr txBox="1"/>
          <p:nvPr/>
        </p:nvSpPr>
        <p:spPr>
          <a:xfrm>
            <a:off x="2413000" y="2387600"/>
            <a:ext cx="1524000" cy="228600"/>
          </a:xfrm>
          <a:prstGeom prst="rect">
            <a:avLst/>
          </a:prstGeom>
        </p:spPr>
        <p:txBody>
          <a:bodyPr lIns="0" tIns="0" rIns="0" bIns="0" rtlCol="0" anchor="t"/>
          <a:lstStyle/>
          <a:p>
            <a:pPr lvl="0" algn="ctr">
              <a:lnSpc>
                <a:spcPct val="99600"/>
              </a:lnSpc>
            </a:pPr>
            <a:r>
              <a:rPr lang="ja-JP" altLang="en-US" sz="1300" b="0" i="0" u="none" strike="noStrike" dirty="0">
                <a:solidFill>
                  <a:srgbClr val="FFFFFF"/>
                </a:solidFill>
                <a:ea typeface="NanumSquare ExtraBold"/>
              </a:rPr>
              <a:t>多文化家族成長支援</a:t>
            </a:r>
            <a:endParaRPr lang="ko-KR" sz="1300" b="0" i="0" u="none" strike="noStrike" dirty="0">
              <a:solidFill>
                <a:srgbClr val="FFFFFF"/>
              </a:solidFill>
              <a:ea typeface="NanumSquare ExtraBold"/>
            </a:endParaRPr>
          </a:p>
        </p:txBody>
      </p:sp>
      <p:pic>
        <p:nvPicPr>
          <p:cNvPr id="117" name="Picture 117"/>
          <p:cNvPicPr>
            <a:picLocks noChangeAspect="1"/>
          </p:cNvPicPr>
          <p:nvPr/>
        </p:nvPicPr>
        <p:blipFill>
          <a:blip r:embed="rId16"/>
          <a:stretch>
            <a:fillRect/>
          </a:stretch>
        </p:blipFill>
        <p:spPr>
          <a:xfrm>
            <a:off x="6096000" y="6629400"/>
            <a:ext cx="1943100" cy="304800"/>
          </a:xfrm>
          <a:prstGeom prst="rect">
            <a:avLst/>
          </a:prstGeom>
        </p:spPr>
      </p:pic>
      <p:sp>
        <p:nvSpPr>
          <p:cNvPr id="118" name="TextBox 118"/>
          <p:cNvSpPr txBox="1"/>
          <p:nvPr/>
        </p:nvSpPr>
        <p:spPr>
          <a:xfrm>
            <a:off x="6134100" y="6667500"/>
            <a:ext cx="1879600" cy="228600"/>
          </a:xfrm>
          <a:prstGeom prst="rect">
            <a:avLst/>
          </a:prstGeom>
        </p:spPr>
        <p:txBody>
          <a:bodyPr lIns="0" tIns="0" rIns="0" bIns="0" rtlCol="0" anchor="t"/>
          <a:lstStyle/>
          <a:p>
            <a:pPr lvl="0" algn="ctr">
              <a:lnSpc>
                <a:spcPct val="99600"/>
              </a:lnSpc>
            </a:pPr>
            <a:r>
              <a:rPr lang="ja-JP" altLang="en-US" sz="1300" b="0" i="0" u="none" strike="noStrike" dirty="0">
                <a:solidFill>
                  <a:srgbClr val="FFFFFF"/>
                </a:solidFill>
                <a:ea typeface="NanumSquare ExtraBold"/>
              </a:rPr>
              <a:t>家族愛の日</a:t>
            </a:r>
            <a:r>
              <a:rPr lang="en-US" sz="1300" b="0" i="0" u="none" strike="noStrike" dirty="0">
                <a:solidFill>
                  <a:srgbClr val="FFFFFF"/>
                </a:solidFill>
                <a:latin typeface="NanumSquare ExtraBold"/>
              </a:rPr>
              <a:t>‘</a:t>
            </a:r>
            <a:r>
              <a:rPr lang="ja-JP" altLang="en-US" sz="1300" b="0" i="0" u="none" strike="noStrike" dirty="0">
                <a:solidFill>
                  <a:srgbClr val="FFFFFF"/>
                </a:solidFill>
                <a:latin typeface="NanumSquare ExtraBold"/>
              </a:rPr>
              <a:t>愛の温度</a:t>
            </a:r>
            <a:r>
              <a:rPr lang="en-US" sz="1300" b="0" i="0" u="none" strike="noStrike" dirty="0">
                <a:solidFill>
                  <a:srgbClr val="FFFFFF"/>
                </a:solidFill>
                <a:latin typeface="NanumSquare ExtraBold"/>
              </a:rPr>
              <a:t>’</a:t>
            </a:r>
          </a:p>
        </p:txBody>
      </p:sp>
      <p:pic>
        <p:nvPicPr>
          <p:cNvPr id="119" name="Picture 119"/>
          <p:cNvPicPr>
            <a:picLocks noChangeAspect="1"/>
          </p:cNvPicPr>
          <p:nvPr/>
        </p:nvPicPr>
        <p:blipFill>
          <a:blip r:embed="rId14"/>
          <a:stretch>
            <a:fillRect/>
          </a:stretch>
        </p:blipFill>
        <p:spPr>
          <a:xfrm>
            <a:off x="6261100" y="2362200"/>
            <a:ext cx="1549400" cy="304800"/>
          </a:xfrm>
          <a:prstGeom prst="rect">
            <a:avLst/>
          </a:prstGeom>
        </p:spPr>
      </p:pic>
      <p:pic>
        <p:nvPicPr>
          <p:cNvPr id="120" name="Picture 120"/>
          <p:cNvPicPr>
            <a:picLocks noChangeAspect="1"/>
          </p:cNvPicPr>
          <p:nvPr/>
        </p:nvPicPr>
        <p:blipFill>
          <a:blip r:embed="rId17"/>
          <a:stretch>
            <a:fillRect/>
          </a:stretch>
        </p:blipFill>
        <p:spPr>
          <a:xfrm rot="1500000">
            <a:off x="8077200" y="279400"/>
            <a:ext cx="1612900" cy="1130300"/>
          </a:xfrm>
          <a:prstGeom prst="rect">
            <a:avLst/>
          </a:prstGeom>
        </p:spPr>
      </p:pic>
      <p:pic>
        <p:nvPicPr>
          <p:cNvPr id="121" name="Picture 121"/>
          <p:cNvPicPr>
            <a:picLocks noChangeAspect="1"/>
          </p:cNvPicPr>
          <p:nvPr/>
        </p:nvPicPr>
        <p:blipFill>
          <a:blip r:embed="rId18"/>
          <a:stretch>
            <a:fillRect/>
          </a:stretch>
        </p:blipFill>
        <p:spPr>
          <a:xfrm rot="720000">
            <a:off x="8610600" y="5981700"/>
            <a:ext cx="1054100" cy="863600"/>
          </a:xfrm>
          <a:prstGeom prst="rect">
            <a:avLst/>
          </a:prstGeom>
        </p:spPr>
      </p:pic>
      <p:pic>
        <p:nvPicPr>
          <p:cNvPr id="122" name="Picture 122"/>
          <p:cNvPicPr>
            <a:picLocks noChangeAspect="1"/>
          </p:cNvPicPr>
          <p:nvPr/>
        </p:nvPicPr>
        <p:blipFill>
          <a:blip r:embed="rId19"/>
          <a:stretch>
            <a:fillRect/>
          </a:stretch>
        </p:blipFill>
        <p:spPr>
          <a:xfrm>
            <a:off x="8318500" y="6756400"/>
            <a:ext cx="571500" cy="482600"/>
          </a:xfrm>
          <a:prstGeom prst="rect">
            <a:avLst/>
          </a:prstGeom>
        </p:spPr>
      </p:pic>
      <p:sp>
        <p:nvSpPr>
          <p:cNvPr id="123" name="TextBox 123"/>
          <p:cNvSpPr txBox="1"/>
          <p:nvPr/>
        </p:nvSpPr>
        <p:spPr>
          <a:xfrm>
            <a:off x="6337300" y="2400300"/>
            <a:ext cx="1409700" cy="228600"/>
          </a:xfrm>
          <a:prstGeom prst="rect">
            <a:avLst/>
          </a:prstGeom>
        </p:spPr>
        <p:txBody>
          <a:bodyPr lIns="0" tIns="0" rIns="0" bIns="0" rtlCol="0" anchor="t"/>
          <a:lstStyle/>
          <a:p>
            <a:pPr lvl="0" algn="ctr">
              <a:lnSpc>
                <a:spcPct val="99600"/>
              </a:lnSpc>
            </a:pPr>
            <a:r>
              <a:rPr lang="ja-JP" altLang="en-US" sz="1300" dirty="0">
                <a:solidFill>
                  <a:srgbClr val="FFFFFF"/>
                </a:solidFill>
                <a:ea typeface="NanumSquare ExtraBold"/>
              </a:rPr>
              <a:t>常時相談</a:t>
            </a:r>
            <a:endParaRPr lang="ko-KR" sz="1300" b="0" i="0" u="none" strike="noStrike" dirty="0">
              <a:solidFill>
                <a:srgbClr val="FFFFFF"/>
              </a:solidFill>
              <a:ea typeface="NanumSquare ExtraBold"/>
            </a:endParaRPr>
          </a:p>
        </p:txBody>
      </p:sp>
      <p:sp>
        <p:nvSpPr>
          <p:cNvPr id="124" name="TextBox 124"/>
          <p:cNvSpPr txBox="1"/>
          <p:nvPr/>
        </p:nvSpPr>
        <p:spPr>
          <a:xfrm>
            <a:off x="1485900" y="812800"/>
            <a:ext cx="7023100" cy="1358900"/>
          </a:xfrm>
          <a:prstGeom prst="rect">
            <a:avLst/>
          </a:prstGeom>
        </p:spPr>
        <p:txBody>
          <a:bodyPr lIns="0" tIns="0" rIns="0" bIns="0" rtlCol="0" anchor="ctr"/>
          <a:lstStyle/>
          <a:p>
            <a:pPr lvl="0" algn="ctr">
              <a:lnSpc>
                <a:spcPct val="90387"/>
              </a:lnSpc>
            </a:pPr>
            <a:r>
              <a:rPr lang="ja-JP" altLang="en-US" sz="6600" b="1" dirty="0">
                <a:solidFill>
                  <a:srgbClr val="F9767A"/>
                </a:solidFill>
                <a:latin typeface="+mn-ea"/>
              </a:rPr>
              <a:t>瑞草区家族ｾﾝﾀｰ</a:t>
            </a:r>
            <a:endParaRPr lang="ko-KR" sz="6600" b="1" i="0" u="none" strike="noStrike" dirty="0">
              <a:solidFill>
                <a:srgbClr val="F9767A"/>
              </a:solidFill>
              <a:latin typeface="+mn-ea"/>
            </a:endParaRPr>
          </a:p>
        </p:txBody>
      </p:sp>
      <p:sp>
        <p:nvSpPr>
          <p:cNvPr id="125" name="TextBox 125"/>
          <p:cNvSpPr txBox="1"/>
          <p:nvPr/>
        </p:nvSpPr>
        <p:spPr>
          <a:xfrm>
            <a:off x="9283700" y="177800"/>
            <a:ext cx="876300" cy="330200"/>
          </a:xfrm>
          <a:prstGeom prst="rect">
            <a:avLst/>
          </a:prstGeom>
        </p:spPr>
        <p:txBody>
          <a:bodyPr lIns="0" tIns="0" rIns="0" bIns="0" rtlCol="0" anchor="ctr"/>
          <a:lstStyle/>
          <a:p>
            <a:pPr lvl="0" algn="l">
              <a:lnSpc>
                <a:spcPct val="116199"/>
              </a:lnSpc>
            </a:pPr>
            <a:r>
              <a:rPr lang="en-US" sz="1900" b="0" i="0" u="none" strike="noStrike" spc="-100" dirty="0">
                <a:solidFill>
                  <a:srgbClr val="787878"/>
                </a:solidFill>
                <a:latin typeface="Pretendard Medium"/>
              </a:rPr>
              <a:t>2 </a:t>
            </a:r>
            <a:r>
              <a:rPr lang="ja-JP" altLang="en-US" sz="1900" b="0" i="0" u="none" strike="noStrike" spc="-100" dirty="0">
                <a:solidFill>
                  <a:srgbClr val="787878"/>
                </a:solidFill>
                <a:latin typeface="Pretendard Medium"/>
              </a:rPr>
              <a:t>ﾍﾟｰｼﾞ</a:t>
            </a:r>
            <a:endParaRPr lang="ko-KR" sz="1900" b="0" i="0" u="none" strike="noStrike" spc="-100" dirty="0">
              <a:solidFill>
                <a:srgbClr val="787878"/>
              </a:solidFill>
              <a:ea typeface="Pretendard Medium"/>
            </a:endParaRPr>
          </a:p>
        </p:txBody>
      </p:sp>
      <p:pic>
        <p:nvPicPr>
          <p:cNvPr id="130" name="Picture 130"/>
          <p:cNvPicPr>
            <a:picLocks noChangeAspect="1"/>
          </p:cNvPicPr>
          <p:nvPr/>
        </p:nvPicPr>
        <p:blipFill>
          <a:blip r:embed="rId20">
            <a:alphaModFix amt="93000"/>
          </a:blip>
          <a:stretch>
            <a:fillRect/>
          </a:stretch>
        </p:blipFill>
        <p:spPr>
          <a:xfrm>
            <a:off x="3581400" y="11010900"/>
            <a:ext cx="4648200" cy="647700"/>
          </a:xfrm>
          <a:prstGeom prst="rect">
            <a:avLst/>
          </a:prstGeom>
        </p:spPr>
      </p:pic>
      <p:sp>
        <p:nvSpPr>
          <p:cNvPr id="131" name="TextBox 131"/>
          <p:cNvSpPr txBox="1"/>
          <p:nvPr/>
        </p:nvSpPr>
        <p:spPr>
          <a:xfrm>
            <a:off x="3505200" y="11150600"/>
            <a:ext cx="4216400" cy="317500"/>
          </a:xfrm>
          <a:prstGeom prst="rect">
            <a:avLst/>
          </a:prstGeom>
        </p:spPr>
        <p:txBody>
          <a:bodyPr lIns="0" tIns="0" rIns="0" bIns="0" rtlCol="0" anchor="ctr"/>
          <a:lstStyle/>
          <a:p>
            <a:pPr lvl="0" algn="ctr">
              <a:lnSpc>
                <a:spcPct val="89640"/>
              </a:lnSpc>
            </a:pPr>
            <a:r>
              <a:rPr lang="ja-JP" altLang="en-US" u="sng" dirty="0">
                <a:solidFill>
                  <a:srgbClr val="FF506B"/>
                </a:solidFill>
                <a:latin typeface="+mn-ea"/>
              </a:rPr>
              <a:t>位置</a:t>
            </a:r>
            <a:r>
              <a:rPr lang="en-US" sz="1800" b="0" i="0" u="none" strike="noStrike" dirty="0">
                <a:solidFill>
                  <a:srgbClr val="FF9A9E"/>
                </a:solidFill>
                <a:latin typeface="+mn-ea"/>
              </a:rPr>
              <a:t>:</a:t>
            </a:r>
            <a:r>
              <a:rPr lang="en-US" sz="1800" b="0" i="0" u="none" strike="noStrike" dirty="0">
                <a:solidFill>
                  <a:srgbClr val="787878"/>
                </a:solidFill>
                <a:latin typeface="+mn-ea"/>
              </a:rPr>
              <a:t> </a:t>
            </a:r>
            <a:r>
              <a:rPr lang="ja-JP" altLang="en-US" sz="1800" b="0" i="0" u="none" strike="noStrike" dirty="0">
                <a:solidFill>
                  <a:srgbClr val="9E9E9E"/>
                </a:solidFill>
                <a:latin typeface="+mn-ea"/>
              </a:rPr>
              <a:t>瑞草区</a:t>
            </a:r>
            <a:r>
              <a:rPr lang="en-US" sz="1800" b="0" i="0" u="none" strike="noStrike" dirty="0">
                <a:solidFill>
                  <a:srgbClr val="9E9E9E"/>
                </a:solidFill>
                <a:latin typeface="+mn-ea"/>
              </a:rPr>
              <a:t> </a:t>
            </a:r>
            <a:r>
              <a:rPr lang="ja-JP" altLang="en-US" dirty="0">
                <a:solidFill>
                  <a:srgbClr val="9E9E9E"/>
                </a:solidFill>
                <a:latin typeface="+mn-ea"/>
              </a:rPr>
              <a:t>方背路</a:t>
            </a:r>
            <a:r>
              <a:rPr lang="en-US" sz="1800" b="0" i="0" u="none" strike="noStrike" dirty="0">
                <a:solidFill>
                  <a:srgbClr val="9E9E9E"/>
                </a:solidFill>
                <a:latin typeface="+mn-ea"/>
              </a:rPr>
              <a:t>10</a:t>
            </a:r>
            <a:r>
              <a:rPr lang="ja-JP" altLang="en-US" sz="1800" b="0" i="0" u="none" strike="noStrike" dirty="0">
                <a:solidFill>
                  <a:srgbClr val="9E9E9E"/>
                </a:solidFill>
                <a:latin typeface="+mn-ea"/>
              </a:rPr>
              <a:t>通り</a:t>
            </a:r>
            <a:r>
              <a:rPr lang="en-US" sz="1800" b="0" i="0" u="none" strike="noStrike" dirty="0">
                <a:solidFill>
                  <a:srgbClr val="9E9E9E"/>
                </a:solidFill>
                <a:latin typeface="+mn-ea"/>
              </a:rPr>
              <a:t>10-20, 4-5</a:t>
            </a:r>
            <a:r>
              <a:rPr lang="ja-JP" altLang="en-US" dirty="0">
                <a:solidFill>
                  <a:srgbClr val="9E9E9E"/>
                </a:solidFill>
                <a:latin typeface="+mn-ea"/>
              </a:rPr>
              <a:t>階</a:t>
            </a:r>
            <a:r>
              <a:rPr lang="en-US" sz="1800" b="0" i="0" u="none" strike="noStrike" dirty="0">
                <a:solidFill>
                  <a:srgbClr val="9E9E9E"/>
                </a:solidFill>
                <a:latin typeface="Gmarket Sans Medium"/>
              </a:rPr>
              <a:t> </a:t>
            </a:r>
          </a:p>
        </p:txBody>
      </p:sp>
      <p:pic>
        <p:nvPicPr>
          <p:cNvPr id="132" name="Picture 132"/>
          <p:cNvPicPr>
            <a:picLocks noChangeAspect="1"/>
          </p:cNvPicPr>
          <p:nvPr/>
        </p:nvPicPr>
        <p:blipFill>
          <a:blip r:embed="rId21"/>
          <a:stretch>
            <a:fillRect/>
          </a:stretch>
        </p:blipFill>
        <p:spPr>
          <a:xfrm>
            <a:off x="2997200" y="10960100"/>
            <a:ext cx="508000" cy="673100"/>
          </a:xfrm>
          <a:prstGeom prst="rect">
            <a:avLst/>
          </a:prstGeom>
        </p:spPr>
      </p:pic>
      <p:grpSp>
        <p:nvGrpSpPr>
          <p:cNvPr id="133" name="Group 133"/>
          <p:cNvGrpSpPr/>
          <p:nvPr/>
        </p:nvGrpSpPr>
        <p:grpSpPr>
          <a:xfrm>
            <a:off x="2147483647" y="2147483647"/>
            <a:ext cx="2147483647" cy="2147483647"/>
            <a:chOff x="0" y="0"/>
            <a:chExt cx="0" cy="0"/>
          </a:xfrm>
        </p:grpSpPr>
      </p:grpSp>
      <p:pic>
        <p:nvPicPr>
          <p:cNvPr id="134" name="Picture 134"/>
          <p:cNvPicPr>
            <a:picLocks noChangeAspect="1"/>
          </p:cNvPicPr>
          <p:nvPr/>
        </p:nvPicPr>
        <p:blipFill>
          <a:blip r:embed="rId22"/>
          <a:stretch>
            <a:fillRect/>
          </a:stretch>
        </p:blipFill>
        <p:spPr>
          <a:xfrm>
            <a:off x="7937500" y="10617200"/>
            <a:ext cx="1879600" cy="1879600"/>
          </a:xfrm>
          <a:prstGeom prst="rect">
            <a:avLst/>
          </a:prstGeom>
        </p:spPr>
      </p:pic>
      <p:sp>
        <p:nvSpPr>
          <p:cNvPr id="135" name="TextBox 135"/>
          <p:cNvSpPr txBox="1"/>
          <p:nvPr/>
        </p:nvSpPr>
        <p:spPr>
          <a:xfrm>
            <a:off x="8013700" y="10972800"/>
            <a:ext cx="1739900" cy="927100"/>
          </a:xfrm>
          <a:prstGeom prst="rect">
            <a:avLst/>
          </a:prstGeom>
        </p:spPr>
        <p:txBody>
          <a:bodyPr lIns="0" tIns="0" rIns="0" bIns="0" rtlCol="0" anchor="ctr"/>
          <a:lstStyle/>
          <a:p>
            <a:pPr lvl="0" algn="ctr">
              <a:lnSpc>
                <a:spcPct val="99600"/>
              </a:lnSpc>
            </a:pPr>
            <a:r>
              <a:rPr lang="ja-JP" altLang="en-US" sz="2800" b="0" i="0" u="none" strike="noStrike" dirty="0">
                <a:solidFill>
                  <a:srgbClr val="FF506B"/>
                </a:solidFill>
                <a:ea typeface="NIXGONFONTS-L V2.0"/>
              </a:rPr>
              <a:t>日程案内</a:t>
            </a:r>
            <a:endParaRPr lang="ko-KR" sz="2800" b="0" i="0" u="none" strike="noStrike" dirty="0">
              <a:solidFill>
                <a:srgbClr val="FF506B"/>
              </a:solidFill>
              <a:ea typeface="NIXGONFONTS-L V2.0"/>
            </a:endParaRPr>
          </a:p>
          <a:p>
            <a:pPr lvl="0" algn="ctr">
              <a:lnSpc>
                <a:spcPct val="99600"/>
              </a:lnSpc>
            </a:pPr>
            <a:r>
              <a:rPr lang="ja-JP" altLang="en-US" sz="2800" b="1" i="0" u="none" strike="noStrike" dirty="0">
                <a:solidFill>
                  <a:srgbClr val="FF506B"/>
                </a:solidFill>
                <a:ea typeface="NIXGONFONTS-B V2.0"/>
              </a:rPr>
              <a:t>方背本部</a:t>
            </a:r>
            <a:endParaRPr lang="ko-KR" sz="2800" b="1" i="0" u="none" strike="noStrike" dirty="0">
              <a:solidFill>
                <a:srgbClr val="FF506B"/>
              </a:solidFill>
              <a:ea typeface="NIXGONFONTS-B V2.0"/>
            </a:endParaRPr>
          </a:p>
        </p:txBody>
      </p:sp>
      <p:pic>
        <p:nvPicPr>
          <p:cNvPr id="136" name="Picture 136"/>
          <p:cNvPicPr>
            <a:picLocks noChangeAspect="1"/>
          </p:cNvPicPr>
          <p:nvPr/>
        </p:nvPicPr>
        <p:blipFill>
          <a:blip r:embed="rId23"/>
          <a:stretch>
            <a:fillRect/>
          </a:stretch>
        </p:blipFill>
        <p:spPr>
          <a:xfrm>
            <a:off x="8483600" y="11963400"/>
            <a:ext cx="787400" cy="88900"/>
          </a:xfrm>
          <a:prstGeom prst="rect">
            <a:avLst/>
          </a:prstGeom>
        </p:spPr>
      </p:pic>
      <p:sp>
        <p:nvSpPr>
          <p:cNvPr id="138" name="직사각형 137">
            <a:extLst>
              <a:ext uri="{FF2B5EF4-FFF2-40B4-BE49-F238E27FC236}">
                <a16:creationId xmlns:a16="http://schemas.microsoft.com/office/drawing/2014/main" id="{869D06A4-9ADF-40B0-A29F-EC83FDF67EAD}"/>
              </a:ext>
            </a:extLst>
          </p:cNvPr>
          <p:cNvSpPr/>
          <p:nvPr/>
        </p:nvSpPr>
        <p:spPr>
          <a:xfrm>
            <a:off x="1625600" y="2702243"/>
            <a:ext cx="3098800" cy="492443"/>
          </a:xfrm>
          <a:prstGeom prst="rect">
            <a:avLst/>
          </a:prstGeom>
          <a:noFill/>
        </p:spPr>
        <p:txBody>
          <a:bodyPr wrap="square" lIns="91440" tIns="45720" rIns="91440" bIns="45720">
            <a:spAutoFit/>
          </a:bodyPr>
          <a:lstStyle/>
          <a:p>
            <a:pPr algn="ctr"/>
            <a:r>
              <a:rPr lang="ja-JP" altLang="en-US" sz="2600" b="1" cap="none" spc="0" dirty="0">
                <a:ln w="0">
                  <a:solidFill>
                    <a:schemeClr val="tx1"/>
                  </a:solidFill>
                </a:ln>
                <a:solidFill>
                  <a:srgbClr val="D4ADBA"/>
                </a:solidFill>
                <a:effectLst>
                  <a:glow rad="63500">
                    <a:schemeClr val="tx1">
                      <a:alpha val="40000"/>
                    </a:schemeClr>
                  </a:glow>
                </a:effectLst>
              </a:rPr>
              <a:t>ｸﾞﾛｰﾊﾞﾙ</a:t>
            </a:r>
            <a:r>
              <a:rPr lang="ja-JP" altLang="en-US" sz="2600" b="1" cap="none" spc="0" dirty="0">
                <a:ln w="0">
                  <a:solidFill>
                    <a:schemeClr val="tx1"/>
                  </a:solidFill>
                </a:ln>
                <a:solidFill>
                  <a:schemeClr val="bg1"/>
                </a:solidFill>
                <a:effectLst>
                  <a:glow rad="63500">
                    <a:schemeClr val="tx1">
                      <a:alpha val="40000"/>
                    </a:schemeClr>
                  </a:glow>
                </a:effectLst>
              </a:rPr>
              <a:t>ｵｰﾗﾁｪﾑﾊﾞｰ</a:t>
            </a:r>
            <a:endParaRPr lang="ko-KR" altLang="en-US" sz="2600" b="1" cap="none" spc="0" dirty="0">
              <a:ln w="0">
                <a:solidFill>
                  <a:schemeClr val="tx1"/>
                </a:solidFill>
              </a:ln>
              <a:solidFill>
                <a:schemeClr val="bg1"/>
              </a:solidFill>
              <a:effectLst>
                <a:glow rad="63500">
                  <a:schemeClr val="tx1">
                    <a:alpha val="40000"/>
                  </a:schemeClr>
                </a:glow>
              </a:effectLst>
            </a:endParaRPr>
          </a:p>
        </p:txBody>
      </p:sp>
      <p:sp>
        <p:nvSpPr>
          <p:cNvPr id="139" name="직사각형 138">
            <a:extLst>
              <a:ext uri="{FF2B5EF4-FFF2-40B4-BE49-F238E27FC236}">
                <a16:creationId xmlns:a16="http://schemas.microsoft.com/office/drawing/2014/main" id="{098F614D-C6C7-4C98-8493-E4F5A21973D8}"/>
              </a:ext>
            </a:extLst>
          </p:cNvPr>
          <p:cNvSpPr/>
          <p:nvPr/>
        </p:nvSpPr>
        <p:spPr>
          <a:xfrm>
            <a:off x="5410200" y="2717801"/>
            <a:ext cx="3439640" cy="492443"/>
          </a:xfrm>
          <a:prstGeom prst="rect">
            <a:avLst/>
          </a:prstGeom>
        </p:spPr>
        <p:txBody>
          <a:bodyPr wrap="square">
            <a:spAutoFit/>
          </a:bodyPr>
          <a:lstStyle/>
          <a:p>
            <a:pPr lvl="0" algn="ctr"/>
            <a:r>
              <a:rPr lang="ja-JP" altLang="en-US" sz="2600" b="1" dirty="0">
                <a:ln w="0">
                  <a:solidFill>
                    <a:prstClr val="black"/>
                  </a:solidFill>
                </a:ln>
                <a:solidFill>
                  <a:srgbClr val="D4ADBA"/>
                </a:solidFill>
                <a:effectLst>
                  <a:glow rad="63500">
                    <a:prstClr val="black">
                      <a:alpha val="40000"/>
                    </a:prstClr>
                  </a:glow>
                </a:effectLst>
              </a:rPr>
              <a:t>ｶｳﾝｾﾗｰ</a:t>
            </a:r>
            <a:r>
              <a:rPr lang="ja-JP" altLang="en-US" sz="2600" b="1" dirty="0">
                <a:ln w="0">
                  <a:solidFill>
                    <a:prstClr val="black"/>
                  </a:solidFill>
                </a:ln>
                <a:solidFill>
                  <a:prstClr val="white"/>
                </a:solidFill>
                <a:effectLst>
                  <a:glow rad="63500">
                    <a:prstClr val="black">
                      <a:alpha val="40000"/>
                    </a:prstClr>
                  </a:glow>
                </a:effectLst>
              </a:rPr>
              <a:t>教育ﾜｰｸｼｮｯﾌﾟ</a:t>
            </a:r>
            <a:endParaRPr lang="ko-KR" altLang="en-US" sz="2600" b="1" dirty="0">
              <a:ln w="0">
                <a:solidFill>
                  <a:prstClr val="black"/>
                </a:solidFill>
              </a:ln>
              <a:solidFill>
                <a:prstClr val="white"/>
              </a:solidFill>
              <a:effectLst>
                <a:glow rad="63500">
                  <a:prstClr val="black">
                    <a:alpha val="40000"/>
                  </a:prstClr>
                </a:glow>
              </a:effectLst>
            </a:endParaRPr>
          </a:p>
        </p:txBody>
      </p:sp>
      <p:sp>
        <p:nvSpPr>
          <p:cNvPr id="141" name="직사각형 140">
            <a:extLst>
              <a:ext uri="{FF2B5EF4-FFF2-40B4-BE49-F238E27FC236}">
                <a16:creationId xmlns:a16="http://schemas.microsoft.com/office/drawing/2014/main" id="{A01242A2-3A92-419E-97FA-A6F10643F86E}"/>
              </a:ext>
            </a:extLst>
          </p:cNvPr>
          <p:cNvSpPr/>
          <p:nvPr/>
        </p:nvSpPr>
        <p:spPr>
          <a:xfrm>
            <a:off x="1625601" y="6896100"/>
            <a:ext cx="3060700" cy="492443"/>
          </a:xfrm>
          <a:prstGeom prst="rect">
            <a:avLst/>
          </a:prstGeom>
        </p:spPr>
        <p:txBody>
          <a:bodyPr wrap="square">
            <a:spAutoFit/>
          </a:bodyPr>
          <a:lstStyle/>
          <a:p>
            <a:pPr lvl="0" algn="ctr"/>
            <a:r>
              <a:rPr lang="ja-JP" altLang="en-US" sz="2600" b="1" dirty="0">
                <a:ln w="0">
                  <a:solidFill>
                    <a:prstClr val="black"/>
                  </a:solidFill>
                </a:ln>
                <a:solidFill>
                  <a:srgbClr val="D4ADBA"/>
                </a:solidFill>
                <a:effectLst>
                  <a:glow rad="63500">
                    <a:prstClr val="black">
                      <a:alpha val="40000"/>
                    </a:prstClr>
                  </a:glow>
                </a:effectLst>
              </a:rPr>
              <a:t>ｸﾞﾛｰﾊﾞﾙ</a:t>
            </a:r>
            <a:r>
              <a:rPr lang="ja-JP" altLang="en-US" sz="2600" b="1" dirty="0">
                <a:ln w="0">
                  <a:solidFill>
                    <a:prstClr val="black"/>
                  </a:solidFill>
                </a:ln>
                <a:solidFill>
                  <a:prstClr val="white"/>
                </a:solidFill>
                <a:effectLst>
                  <a:glow rad="63500">
                    <a:prstClr val="black">
                      <a:alpha val="40000"/>
                    </a:prstClr>
                  </a:glow>
                </a:effectLst>
              </a:rPr>
              <a:t>ｱﾝｻﾝﾌﾞﾙ</a:t>
            </a:r>
            <a:endParaRPr lang="ko-KR" altLang="en-US" sz="2600" b="1" dirty="0">
              <a:ln w="0">
                <a:solidFill>
                  <a:prstClr val="black"/>
                </a:solidFill>
              </a:ln>
              <a:solidFill>
                <a:prstClr val="white"/>
              </a:solidFill>
              <a:effectLst>
                <a:glow rad="63500">
                  <a:prstClr val="black">
                    <a:alpha val="40000"/>
                  </a:prstClr>
                </a:glow>
              </a:effectLst>
            </a:endParaRPr>
          </a:p>
        </p:txBody>
      </p:sp>
      <p:sp>
        <p:nvSpPr>
          <p:cNvPr id="143" name="직사각형 142">
            <a:extLst>
              <a:ext uri="{FF2B5EF4-FFF2-40B4-BE49-F238E27FC236}">
                <a16:creationId xmlns:a16="http://schemas.microsoft.com/office/drawing/2014/main" id="{E97134EF-725A-415D-BF91-1595E1A065B4}"/>
              </a:ext>
            </a:extLst>
          </p:cNvPr>
          <p:cNvSpPr/>
          <p:nvPr/>
        </p:nvSpPr>
        <p:spPr>
          <a:xfrm flipH="1">
            <a:off x="5930898" y="6893243"/>
            <a:ext cx="2512542" cy="492443"/>
          </a:xfrm>
          <a:prstGeom prst="rect">
            <a:avLst/>
          </a:prstGeom>
        </p:spPr>
        <p:txBody>
          <a:bodyPr wrap="square">
            <a:spAutoFit/>
          </a:bodyPr>
          <a:lstStyle/>
          <a:p>
            <a:r>
              <a:rPr lang="ja-JP" altLang="en-US" sz="2600" b="1" dirty="0">
                <a:ln w="0">
                  <a:solidFill>
                    <a:prstClr val="black"/>
                  </a:solidFill>
                </a:ln>
                <a:solidFill>
                  <a:srgbClr val="D4ADBA"/>
                </a:solidFill>
                <a:effectLst>
                  <a:glow rad="63500">
                    <a:prstClr val="black">
                      <a:alpha val="40000"/>
                    </a:prstClr>
                  </a:glow>
                </a:effectLst>
              </a:rPr>
              <a:t>ｼｬﾝﾌﾟｰﾊﾞｰ</a:t>
            </a:r>
            <a:r>
              <a:rPr lang="ja-JP" altLang="en-US" sz="2600" b="1" dirty="0">
                <a:ln w="0">
                  <a:solidFill>
                    <a:prstClr val="black"/>
                  </a:solidFill>
                </a:ln>
                <a:solidFill>
                  <a:prstClr val="white"/>
                </a:solidFill>
                <a:effectLst>
                  <a:glow rad="63500">
                    <a:prstClr val="black">
                      <a:alpha val="40000"/>
                    </a:prstClr>
                  </a:glow>
                </a:effectLst>
              </a:rPr>
              <a:t>作り</a:t>
            </a:r>
            <a:endParaRPr lang="ko-KR"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6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27000" y="7467600"/>
            <a:ext cx="10490200" cy="5524500"/>
          </a:xfrm>
          <a:prstGeom prst="rect">
            <a:avLst/>
          </a:prstGeom>
        </p:spPr>
      </p:pic>
      <p:pic>
        <p:nvPicPr>
          <p:cNvPr id="3" name="Picture 3"/>
          <p:cNvPicPr>
            <a:picLocks noChangeAspect="1"/>
          </p:cNvPicPr>
          <p:nvPr/>
        </p:nvPicPr>
        <p:blipFill>
          <a:blip r:embed="rId3"/>
          <a:stretch>
            <a:fillRect/>
          </a:stretch>
        </p:blipFill>
        <p:spPr>
          <a:xfrm>
            <a:off x="1117600" y="457200"/>
            <a:ext cx="8128000" cy="11455400"/>
          </a:xfrm>
          <a:prstGeom prst="rect">
            <a:avLst/>
          </a:prstGeom>
        </p:spPr>
      </p:pic>
      <p:pic>
        <p:nvPicPr>
          <p:cNvPr id="4" name="Picture 4"/>
          <p:cNvPicPr>
            <a:picLocks noChangeAspect="1"/>
          </p:cNvPicPr>
          <p:nvPr/>
        </p:nvPicPr>
        <p:blipFill>
          <a:blip r:embed="rId4"/>
          <a:stretch>
            <a:fillRect/>
          </a:stretch>
        </p:blipFill>
        <p:spPr>
          <a:xfrm>
            <a:off x="3746500" y="12001500"/>
            <a:ext cx="2362200" cy="749300"/>
          </a:xfrm>
          <a:prstGeom prst="rect">
            <a:avLst/>
          </a:prstGeom>
        </p:spPr>
      </p:pic>
      <p:pic>
        <p:nvPicPr>
          <p:cNvPr id="5" name="Picture 5"/>
          <p:cNvPicPr>
            <a:picLocks noChangeAspect="1"/>
          </p:cNvPicPr>
          <p:nvPr/>
        </p:nvPicPr>
        <p:blipFill>
          <a:blip r:embed="rId5"/>
          <a:stretch>
            <a:fillRect/>
          </a:stretch>
        </p:blipFill>
        <p:spPr>
          <a:xfrm>
            <a:off x="5473700" y="3911600"/>
            <a:ext cx="3289300" cy="12700"/>
          </a:xfrm>
          <a:prstGeom prst="rect">
            <a:avLst/>
          </a:prstGeom>
        </p:spPr>
      </p:pic>
      <p:pic>
        <p:nvPicPr>
          <p:cNvPr id="6" name="Picture 6"/>
          <p:cNvPicPr>
            <a:picLocks noChangeAspect="1"/>
          </p:cNvPicPr>
          <p:nvPr/>
        </p:nvPicPr>
        <p:blipFill>
          <a:blip r:embed="rId6"/>
          <a:stretch>
            <a:fillRect/>
          </a:stretch>
        </p:blipFill>
        <p:spPr>
          <a:xfrm>
            <a:off x="5473700" y="4686300"/>
            <a:ext cx="3200400" cy="12700"/>
          </a:xfrm>
          <a:prstGeom prst="rect">
            <a:avLst/>
          </a:prstGeom>
        </p:spPr>
      </p:pic>
      <p:pic>
        <p:nvPicPr>
          <p:cNvPr id="7" name="Picture 7"/>
          <p:cNvPicPr>
            <a:picLocks noChangeAspect="1"/>
          </p:cNvPicPr>
          <p:nvPr/>
        </p:nvPicPr>
        <p:blipFill>
          <a:blip r:embed="rId7"/>
          <a:stretch>
            <a:fillRect/>
          </a:stretch>
        </p:blipFill>
        <p:spPr>
          <a:xfrm>
            <a:off x="5473700" y="5702300"/>
            <a:ext cx="3175000" cy="12700"/>
          </a:xfrm>
          <a:prstGeom prst="rect">
            <a:avLst/>
          </a:prstGeom>
        </p:spPr>
      </p:pic>
      <p:grpSp>
        <p:nvGrpSpPr>
          <p:cNvPr id="8" name="Group 8"/>
          <p:cNvGrpSpPr/>
          <p:nvPr/>
        </p:nvGrpSpPr>
        <p:grpSpPr>
          <a:xfrm>
            <a:off x="2147483647" y="2147483647"/>
            <a:ext cx="2147483647" cy="2147483647"/>
            <a:chOff x="0" y="0"/>
            <a:chExt cx="0" cy="0"/>
          </a:xfrm>
        </p:grpSpPr>
      </p:grpSp>
      <p:grpSp>
        <p:nvGrpSpPr>
          <p:cNvPr id="9" name="Group 9"/>
          <p:cNvGrpSpPr/>
          <p:nvPr/>
        </p:nvGrpSpPr>
        <p:grpSpPr>
          <a:xfrm>
            <a:off x="2147483647" y="2147483647"/>
            <a:ext cx="2147483647" cy="2147483647"/>
            <a:chOff x="0" y="0"/>
            <a:chExt cx="0" cy="0"/>
          </a:xfrm>
        </p:grpSpPr>
      </p:grpSp>
      <p:pic>
        <p:nvPicPr>
          <p:cNvPr id="10" name="Picture 10"/>
          <p:cNvPicPr>
            <a:picLocks noChangeAspect="1"/>
          </p:cNvPicPr>
          <p:nvPr/>
        </p:nvPicPr>
        <p:blipFill>
          <a:blip r:embed="rId8"/>
          <a:stretch>
            <a:fillRect/>
          </a:stretch>
        </p:blipFill>
        <p:spPr>
          <a:xfrm>
            <a:off x="5473700" y="3238500"/>
            <a:ext cx="368300" cy="368300"/>
          </a:xfrm>
          <a:prstGeom prst="rect">
            <a:avLst/>
          </a:prstGeom>
        </p:spPr>
      </p:pic>
      <p:pic>
        <p:nvPicPr>
          <p:cNvPr id="11" name="Picture 11"/>
          <p:cNvPicPr>
            <a:picLocks noChangeAspect="1"/>
          </p:cNvPicPr>
          <p:nvPr/>
        </p:nvPicPr>
        <p:blipFill>
          <a:blip r:embed="rId9"/>
          <a:stretch>
            <a:fillRect/>
          </a:stretch>
        </p:blipFill>
        <p:spPr>
          <a:xfrm>
            <a:off x="5549900" y="3327400"/>
            <a:ext cx="203200" cy="203200"/>
          </a:xfrm>
          <a:prstGeom prst="rect">
            <a:avLst/>
          </a:prstGeom>
        </p:spPr>
      </p:pic>
      <p:sp>
        <p:nvSpPr>
          <p:cNvPr id="12" name="TextBox 12"/>
          <p:cNvSpPr txBox="1"/>
          <p:nvPr/>
        </p:nvSpPr>
        <p:spPr>
          <a:xfrm>
            <a:off x="5930900" y="3276600"/>
            <a:ext cx="1409700" cy="3175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p:txBody>
      </p:sp>
      <p:sp>
        <p:nvSpPr>
          <p:cNvPr id="13" name="TextBox 13"/>
          <p:cNvSpPr txBox="1"/>
          <p:nvPr/>
        </p:nvSpPr>
        <p:spPr>
          <a:xfrm>
            <a:off x="5930900" y="3632200"/>
            <a:ext cx="3098800" cy="254000"/>
          </a:xfrm>
          <a:prstGeom prst="rect">
            <a:avLst/>
          </a:prstGeom>
        </p:spPr>
        <p:txBody>
          <a:bodyPr lIns="0" tIns="0" rIns="0" bIns="0" rtlCol="0" anchor="t"/>
          <a:lstStyle/>
          <a:p>
            <a:pPr lvl="0" algn="l">
              <a:lnSpc>
                <a:spcPct val="99600"/>
              </a:lnSpc>
            </a:pPr>
            <a:r>
              <a:rPr lang="en-US" sz="1500" b="0" i="0" u="none" strike="noStrike" dirty="0">
                <a:solidFill>
                  <a:srgbClr val="000000"/>
                </a:solidFill>
                <a:latin typeface="NanumSquare Regular"/>
              </a:rPr>
              <a:t>3</a:t>
            </a:r>
            <a:r>
              <a:rPr lang="ja-JP" altLang="en-US" sz="1500" dirty="0">
                <a:solidFill>
                  <a:srgbClr val="000000"/>
                </a:solidFill>
                <a:latin typeface="NanumSquare Regular"/>
              </a:rPr>
              <a:t>月</a:t>
            </a:r>
            <a:r>
              <a:rPr lang="en-US" sz="1500" b="0" i="0" u="none" strike="noStrike" dirty="0">
                <a:solidFill>
                  <a:srgbClr val="000000"/>
                </a:solidFill>
                <a:latin typeface="NanumSquare Regular"/>
              </a:rPr>
              <a:t>8</a:t>
            </a:r>
            <a:r>
              <a:rPr lang="ja-JP" altLang="en-US" sz="1500" b="0" i="0" u="none" strike="noStrike" dirty="0">
                <a:solidFill>
                  <a:srgbClr val="000000"/>
                </a:solidFill>
                <a:latin typeface="NanumSquare Regular"/>
              </a:rPr>
              <a:t>日</a:t>
            </a:r>
            <a:r>
              <a:rPr lang="en-US" sz="1500" b="0" i="0" u="none" strike="noStrike" dirty="0">
                <a:solidFill>
                  <a:srgbClr val="000000"/>
                </a:solidFill>
                <a:latin typeface="NanumSquare Regular"/>
              </a:rPr>
              <a:t>(</a:t>
            </a:r>
            <a:r>
              <a:rPr lang="ja-JP" altLang="en-US" sz="1500" b="0" i="0" u="none" strike="noStrike" dirty="0">
                <a:solidFill>
                  <a:srgbClr val="000000"/>
                </a:solidFill>
                <a:latin typeface="NanumSquare Regular"/>
              </a:rPr>
              <a:t>土</a:t>
            </a:r>
            <a:r>
              <a:rPr lang="en-US" sz="1500" b="0" i="0" u="none" strike="noStrike" dirty="0">
                <a:solidFill>
                  <a:srgbClr val="000000"/>
                </a:solidFill>
                <a:latin typeface="NanumSquare Regular"/>
              </a:rPr>
              <a:t>) 14:00~14:30 </a:t>
            </a:r>
            <a:r>
              <a:rPr lang="ja-JP" altLang="en-US" sz="1500" b="0" i="0" u="none" strike="noStrike" dirty="0">
                <a:solidFill>
                  <a:srgbClr val="000000"/>
                </a:solidFill>
                <a:latin typeface="NanumSquare Regular"/>
              </a:rPr>
              <a:t>教育</a:t>
            </a:r>
            <a:r>
              <a:rPr lang="ja-JP" altLang="en-US" sz="1500" dirty="0">
                <a:solidFill>
                  <a:srgbClr val="000000"/>
                </a:solidFill>
                <a:latin typeface="NanumSquare Regular"/>
              </a:rPr>
              <a:t>室</a:t>
            </a:r>
            <a:endParaRPr lang="ko-KR" sz="1500" b="0" i="0" u="none" strike="noStrike" dirty="0">
              <a:solidFill>
                <a:srgbClr val="000000"/>
              </a:solidFill>
              <a:ea typeface="NanumSquare Regular"/>
            </a:endParaRPr>
          </a:p>
        </p:txBody>
      </p:sp>
      <p:sp>
        <p:nvSpPr>
          <p:cNvPr id="14" name="TextBox 14"/>
          <p:cNvSpPr txBox="1"/>
          <p:nvPr/>
        </p:nvSpPr>
        <p:spPr>
          <a:xfrm>
            <a:off x="5930900" y="4381500"/>
            <a:ext cx="2768600" cy="254000"/>
          </a:xfrm>
          <a:prstGeom prst="rect">
            <a:avLst/>
          </a:prstGeom>
        </p:spPr>
        <p:txBody>
          <a:bodyPr lIns="0" tIns="0" rIns="0" bIns="0" rtlCol="0" anchor="t"/>
          <a:lstStyle/>
          <a:p>
            <a:pPr lvl="0" algn="l">
              <a:lnSpc>
                <a:spcPct val="99600"/>
              </a:lnSpc>
            </a:pPr>
            <a:r>
              <a:rPr lang="ja-JP" altLang="en-US" sz="1500" b="1" i="0" u="none" strike="noStrike" dirty="0">
                <a:solidFill>
                  <a:srgbClr val="333333"/>
                </a:solidFill>
                <a:latin typeface="MS PGothic" panose="020B0600070205080204" pitchFamily="34" charset="-128"/>
                <a:ea typeface="MS PGothic" panose="020B0600070205080204" pitchFamily="34" charset="-128"/>
              </a:rPr>
              <a:t>瑞草と一緒にケア相互扶助会員</a:t>
            </a:r>
            <a:endParaRPr lang="ko-KR" sz="1500" b="1" i="0" u="none" strike="noStrike" dirty="0">
              <a:solidFill>
                <a:srgbClr val="333333"/>
              </a:solidFill>
              <a:latin typeface="MS PGothic" panose="020B0600070205080204" pitchFamily="34" charset="-128"/>
              <a:ea typeface="NanumSquare Regular"/>
            </a:endParaRPr>
          </a:p>
        </p:txBody>
      </p:sp>
      <p:grpSp>
        <p:nvGrpSpPr>
          <p:cNvPr id="15" name="Group 15"/>
          <p:cNvGrpSpPr/>
          <p:nvPr/>
        </p:nvGrpSpPr>
        <p:grpSpPr>
          <a:xfrm>
            <a:off x="2147483647" y="2147483647"/>
            <a:ext cx="2147483647" cy="2147483647"/>
            <a:chOff x="0" y="0"/>
            <a:chExt cx="0" cy="0"/>
          </a:xfrm>
        </p:grpSpPr>
      </p:grpSp>
      <p:grpSp>
        <p:nvGrpSpPr>
          <p:cNvPr id="16" name="Group 16"/>
          <p:cNvGrpSpPr/>
          <p:nvPr/>
        </p:nvGrpSpPr>
        <p:grpSpPr>
          <a:xfrm>
            <a:off x="2147483647" y="2147483647"/>
            <a:ext cx="2147483647" cy="2147483647"/>
            <a:chOff x="0" y="0"/>
            <a:chExt cx="0" cy="0"/>
          </a:xfrm>
        </p:grpSpPr>
      </p:grpSp>
      <p:pic>
        <p:nvPicPr>
          <p:cNvPr id="17" name="Picture 17"/>
          <p:cNvPicPr>
            <a:picLocks noChangeAspect="1"/>
          </p:cNvPicPr>
          <p:nvPr/>
        </p:nvPicPr>
        <p:blipFill>
          <a:blip r:embed="rId10"/>
          <a:stretch>
            <a:fillRect/>
          </a:stretch>
        </p:blipFill>
        <p:spPr>
          <a:xfrm>
            <a:off x="5473700" y="4000500"/>
            <a:ext cx="368300" cy="368300"/>
          </a:xfrm>
          <a:prstGeom prst="rect">
            <a:avLst/>
          </a:prstGeom>
        </p:spPr>
      </p:pic>
      <p:pic>
        <p:nvPicPr>
          <p:cNvPr id="18" name="Picture 18"/>
          <p:cNvPicPr>
            <a:picLocks noChangeAspect="1"/>
          </p:cNvPicPr>
          <p:nvPr/>
        </p:nvPicPr>
        <p:blipFill>
          <a:blip r:embed="rId11"/>
          <a:stretch>
            <a:fillRect/>
          </a:stretch>
        </p:blipFill>
        <p:spPr>
          <a:xfrm>
            <a:off x="5562600" y="4076700"/>
            <a:ext cx="177800" cy="203200"/>
          </a:xfrm>
          <a:prstGeom prst="rect">
            <a:avLst/>
          </a:prstGeom>
        </p:spPr>
      </p:pic>
      <p:sp>
        <p:nvSpPr>
          <p:cNvPr id="19" name="TextBox 19"/>
          <p:cNvSpPr txBox="1"/>
          <p:nvPr/>
        </p:nvSpPr>
        <p:spPr>
          <a:xfrm>
            <a:off x="5930900" y="40259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20" name="TextBox 20"/>
          <p:cNvSpPr txBox="1"/>
          <p:nvPr/>
        </p:nvSpPr>
        <p:spPr>
          <a:xfrm>
            <a:off x="5930900" y="5207000"/>
            <a:ext cx="3175000" cy="4699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相互</a:t>
            </a:r>
            <a:r>
              <a:rPr lang="ja-JP" altLang="en-US" sz="1500" dirty="0">
                <a:solidFill>
                  <a:srgbClr val="333333"/>
                </a:solidFill>
                <a:ea typeface="NanumSquare Regular"/>
              </a:rPr>
              <a:t>扶助グル</a:t>
            </a:r>
            <a:r>
              <a:rPr lang="ja-JP" altLang="en-US" sz="1500" dirty="0">
                <a:solidFill>
                  <a:srgbClr val="333333"/>
                </a:solidFill>
                <a:latin typeface="+mn-ea"/>
              </a:rPr>
              <a:t>ー</a:t>
            </a:r>
            <a:r>
              <a:rPr lang="ja-JP" altLang="en-US" sz="1500" dirty="0">
                <a:solidFill>
                  <a:srgbClr val="333333"/>
                </a:solidFill>
                <a:ea typeface="NanumSquare Regular"/>
              </a:rPr>
              <a:t>プ案内</a:t>
            </a:r>
            <a:r>
              <a:rPr lang="en-US" sz="1500" b="0" i="0" u="none" strike="noStrike" dirty="0">
                <a:solidFill>
                  <a:srgbClr val="333333"/>
                </a:solidFill>
                <a:latin typeface="NanumSquare Regular"/>
              </a:rPr>
              <a:t>, </a:t>
            </a:r>
            <a:r>
              <a:rPr lang="ja-JP" altLang="en-US" sz="1500" b="0" i="0" u="none" strike="noStrike" dirty="0">
                <a:solidFill>
                  <a:srgbClr val="333333"/>
                </a:solidFill>
                <a:latin typeface="NanumSquare Regular"/>
              </a:rPr>
              <a:t>運営</a:t>
            </a:r>
            <a:r>
              <a:rPr lang="en-US" sz="1500" b="0" i="0" u="none" strike="noStrike" dirty="0">
                <a:solidFill>
                  <a:srgbClr val="333333"/>
                </a:solidFill>
                <a:latin typeface="NanumSquare Regular"/>
              </a:rPr>
              <a:t> </a:t>
            </a:r>
            <a:r>
              <a:rPr lang="ko-KR" altLang="en-US" sz="1500" b="0" i="0" u="none" strike="noStrike" dirty="0">
                <a:solidFill>
                  <a:srgbClr val="333333"/>
                </a:solidFill>
                <a:ea typeface="NanumSquare Regular"/>
              </a:rPr>
              <a:t>指針</a:t>
            </a:r>
            <a:r>
              <a:rPr lang="ja-JP" altLang="en-US" sz="1500" b="0" i="0" u="none" strike="noStrike" dirty="0">
                <a:solidFill>
                  <a:srgbClr val="333333"/>
                </a:solidFill>
                <a:ea typeface="NanumSquare Regular"/>
              </a:rPr>
              <a:t>変更事項共有及び団体写真撮影</a:t>
            </a:r>
            <a:r>
              <a:rPr lang="en-US" sz="1500" b="0" i="0" u="none" strike="noStrike" dirty="0">
                <a:solidFill>
                  <a:srgbClr val="333333"/>
                </a:solidFill>
                <a:latin typeface="NanumSquare Regular"/>
              </a:rPr>
              <a:t> </a:t>
            </a:r>
            <a:endParaRPr lang="ko-KR" sz="1500" b="0" i="0" u="none" strike="noStrike" dirty="0">
              <a:solidFill>
                <a:srgbClr val="333333"/>
              </a:solidFill>
              <a:ea typeface="NanumSquare Regular"/>
            </a:endParaRPr>
          </a:p>
        </p:txBody>
      </p:sp>
      <p:grpSp>
        <p:nvGrpSpPr>
          <p:cNvPr id="21" name="Group 21"/>
          <p:cNvGrpSpPr/>
          <p:nvPr/>
        </p:nvGrpSpPr>
        <p:grpSpPr>
          <a:xfrm>
            <a:off x="2147483647" y="2147483647"/>
            <a:ext cx="2147483647" cy="2147483647"/>
            <a:chOff x="0" y="0"/>
            <a:chExt cx="0" cy="0"/>
          </a:xfrm>
        </p:grpSpPr>
      </p:grpSp>
      <p:grpSp>
        <p:nvGrpSpPr>
          <p:cNvPr id="22" name="Group 22"/>
          <p:cNvGrpSpPr/>
          <p:nvPr/>
        </p:nvGrpSpPr>
        <p:grpSpPr>
          <a:xfrm>
            <a:off x="2147483647" y="2147483647"/>
            <a:ext cx="2147483647" cy="2147483647"/>
            <a:chOff x="0" y="0"/>
            <a:chExt cx="0" cy="0"/>
          </a:xfrm>
        </p:grpSpPr>
      </p:grpSp>
      <p:pic>
        <p:nvPicPr>
          <p:cNvPr id="23" name="Picture 23"/>
          <p:cNvPicPr>
            <a:picLocks noChangeAspect="1"/>
          </p:cNvPicPr>
          <p:nvPr/>
        </p:nvPicPr>
        <p:blipFill>
          <a:blip r:embed="rId8"/>
          <a:stretch>
            <a:fillRect/>
          </a:stretch>
        </p:blipFill>
        <p:spPr>
          <a:xfrm>
            <a:off x="5473700" y="4775200"/>
            <a:ext cx="368300" cy="368300"/>
          </a:xfrm>
          <a:prstGeom prst="rect">
            <a:avLst/>
          </a:prstGeom>
        </p:spPr>
      </p:pic>
      <p:pic>
        <p:nvPicPr>
          <p:cNvPr id="24" name="Picture 24"/>
          <p:cNvPicPr>
            <a:picLocks noChangeAspect="1"/>
          </p:cNvPicPr>
          <p:nvPr/>
        </p:nvPicPr>
        <p:blipFill>
          <a:blip r:embed="rId12"/>
          <a:stretch>
            <a:fillRect/>
          </a:stretch>
        </p:blipFill>
        <p:spPr>
          <a:xfrm>
            <a:off x="5537200" y="4838700"/>
            <a:ext cx="228600" cy="228600"/>
          </a:xfrm>
          <a:prstGeom prst="rect">
            <a:avLst/>
          </a:prstGeom>
        </p:spPr>
      </p:pic>
      <p:sp>
        <p:nvSpPr>
          <p:cNvPr id="25" name="TextBox 25"/>
          <p:cNvSpPr txBox="1"/>
          <p:nvPr/>
        </p:nvSpPr>
        <p:spPr>
          <a:xfrm>
            <a:off x="5930900" y="48006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26" name="TextBox 26"/>
          <p:cNvSpPr txBox="1"/>
          <p:nvPr/>
        </p:nvSpPr>
        <p:spPr>
          <a:xfrm>
            <a:off x="5930900" y="6184900"/>
            <a:ext cx="3543300" cy="215900"/>
          </a:xfrm>
          <a:prstGeom prst="rect">
            <a:avLst/>
          </a:prstGeom>
        </p:spPr>
        <p:txBody>
          <a:bodyPr lIns="0" tIns="0" rIns="0" bIns="0" rtlCol="0" anchor="t"/>
          <a:lstStyle/>
          <a:p>
            <a:pPr lvl="0" algn="l">
              <a:lnSpc>
                <a:spcPct val="99600"/>
              </a:lnSpc>
            </a:pPr>
            <a:r>
              <a:rPr lang="en-US" sz="1500" b="0" i="0" u="none" strike="noStrike" dirty="0">
                <a:solidFill>
                  <a:srgbClr val="333333"/>
                </a:solidFill>
                <a:latin typeface="NanumSquare Regular"/>
              </a:rPr>
              <a:t>02-6919-9748 (</a:t>
            </a:r>
            <a:r>
              <a:rPr lang="ja-JP" altLang="en-US" sz="1500" b="0" i="0" u="none" strike="noStrike" dirty="0">
                <a:solidFill>
                  <a:srgbClr val="333333"/>
                </a:solidFill>
                <a:latin typeface="NanumSquare Regular"/>
              </a:rPr>
              <a:t>金</a:t>
            </a:r>
            <a:r>
              <a:rPr lang="ja-JP" altLang="en-US" sz="1500" dirty="0">
                <a:solidFill>
                  <a:srgbClr val="333333"/>
                </a:solidFill>
                <a:latin typeface="NanumSquare Regular"/>
              </a:rPr>
              <a:t>ﾀｽﾙ</a:t>
            </a:r>
            <a:r>
              <a:rPr lang="en-US" sz="1500" b="0" i="0" u="none" strike="noStrike" dirty="0">
                <a:solidFill>
                  <a:srgbClr val="333333"/>
                </a:solidFill>
                <a:latin typeface="NanumSquare Regular"/>
              </a:rPr>
              <a:t>)</a:t>
            </a:r>
          </a:p>
        </p:txBody>
      </p:sp>
      <p:grpSp>
        <p:nvGrpSpPr>
          <p:cNvPr id="27" name="Group 27"/>
          <p:cNvGrpSpPr/>
          <p:nvPr/>
        </p:nvGrpSpPr>
        <p:grpSpPr>
          <a:xfrm>
            <a:off x="2147483647" y="2147483647"/>
            <a:ext cx="2147483647" cy="2147483647"/>
            <a:chOff x="0" y="0"/>
            <a:chExt cx="0" cy="0"/>
          </a:xfrm>
        </p:grpSpPr>
      </p:grpSp>
      <p:grpSp>
        <p:nvGrpSpPr>
          <p:cNvPr id="28" name="Group 28"/>
          <p:cNvGrpSpPr/>
          <p:nvPr/>
        </p:nvGrpSpPr>
        <p:grpSpPr>
          <a:xfrm>
            <a:off x="2147483647" y="2147483647"/>
            <a:ext cx="2147483647" cy="2147483647"/>
            <a:chOff x="0" y="0"/>
            <a:chExt cx="0" cy="0"/>
          </a:xfrm>
        </p:grpSpPr>
      </p:grpSp>
      <p:pic>
        <p:nvPicPr>
          <p:cNvPr id="29" name="Picture 29"/>
          <p:cNvPicPr>
            <a:picLocks noChangeAspect="1"/>
          </p:cNvPicPr>
          <p:nvPr/>
        </p:nvPicPr>
        <p:blipFill>
          <a:blip r:embed="rId10"/>
          <a:stretch>
            <a:fillRect/>
          </a:stretch>
        </p:blipFill>
        <p:spPr>
          <a:xfrm>
            <a:off x="5473700" y="5778500"/>
            <a:ext cx="368300" cy="368300"/>
          </a:xfrm>
          <a:prstGeom prst="rect">
            <a:avLst/>
          </a:prstGeom>
        </p:spPr>
      </p:pic>
      <p:pic>
        <p:nvPicPr>
          <p:cNvPr id="30" name="Picture 30"/>
          <p:cNvPicPr>
            <a:picLocks noChangeAspect="1"/>
          </p:cNvPicPr>
          <p:nvPr/>
        </p:nvPicPr>
        <p:blipFill>
          <a:blip r:embed="rId13"/>
          <a:stretch>
            <a:fillRect/>
          </a:stretch>
        </p:blipFill>
        <p:spPr>
          <a:xfrm>
            <a:off x="5549900" y="5842000"/>
            <a:ext cx="215900" cy="228600"/>
          </a:xfrm>
          <a:prstGeom prst="rect">
            <a:avLst/>
          </a:prstGeom>
        </p:spPr>
      </p:pic>
      <p:sp>
        <p:nvSpPr>
          <p:cNvPr id="31" name="TextBox 31"/>
          <p:cNvSpPr txBox="1"/>
          <p:nvPr/>
        </p:nvSpPr>
        <p:spPr>
          <a:xfrm>
            <a:off x="5930900" y="58293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r>
              <a:rPr lang="en-US" sz="1800" b="0" i="0" u="none" strike="noStrike" spc="-100" dirty="0">
                <a:solidFill>
                  <a:srgbClr val="191919"/>
                </a:solidFill>
                <a:latin typeface="NanumSquare ExtraBold"/>
              </a:rPr>
              <a:t> </a:t>
            </a:r>
          </a:p>
        </p:txBody>
      </p:sp>
      <p:pic>
        <p:nvPicPr>
          <p:cNvPr id="32" name="Picture 32"/>
          <p:cNvPicPr>
            <a:picLocks noChangeAspect="1"/>
          </p:cNvPicPr>
          <p:nvPr/>
        </p:nvPicPr>
        <p:blipFill>
          <a:blip r:embed="rId5"/>
          <a:stretch>
            <a:fillRect/>
          </a:stretch>
        </p:blipFill>
        <p:spPr>
          <a:xfrm>
            <a:off x="1562100" y="3911600"/>
            <a:ext cx="3289300" cy="12700"/>
          </a:xfrm>
          <a:prstGeom prst="rect">
            <a:avLst/>
          </a:prstGeom>
        </p:spPr>
      </p:pic>
      <p:pic>
        <p:nvPicPr>
          <p:cNvPr id="33" name="Picture 33"/>
          <p:cNvPicPr>
            <a:picLocks noChangeAspect="1"/>
          </p:cNvPicPr>
          <p:nvPr/>
        </p:nvPicPr>
        <p:blipFill>
          <a:blip r:embed="rId6"/>
          <a:stretch>
            <a:fillRect/>
          </a:stretch>
        </p:blipFill>
        <p:spPr>
          <a:xfrm>
            <a:off x="1562100" y="4686300"/>
            <a:ext cx="3200400" cy="12700"/>
          </a:xfrm>
          <a:prstGeom prst="rect">
            <a:avLst/>
          </a:prstGeom>
        </p:spPr>
      </p:pic>
      <p:pic>
        <p:nvPicPr>
          <p:cNvPr id="34" name="Picture 34"/>
          <p:cNvPicPr>
            <a:picLocks noChangeAspect="1"/>
          </p:cNvPicPr>
          <p:nvPr/>
        </p:nvPicPr>
        <p:blipFill>
          <a:blip r:embed="rId7"/>
          <a:stretch>
            <a:fillRect/>
          </a:stretch>
        </p:blipFill>
        <p:spPr>
          <a:xfrm>
            <a:off x="1562100" y="5702300"/>
            <a:ext cx="3175000" cy="12700"/>
          </a:xfrm>
          <a:prstGeom prst="rect">
            <a:avLst/>
          </a:prstGeom>
        </p:spPr>
      </p:pic>
      <p:grpSp>
        <p:nvGrpSpPr>
          <p:cNvPr id="35" name="Group 35"/>
          <p:cNvGrpSpPr/>
          <p:nvPr/>
        </p:nvGrpSpPr>
        <p:grpSpPr>
          <a:xfrm>
            <a:off x="2147483647" y="2147483647"/>
            <a:ext cx="2147483647" cy="2147483647"/>
            <a:chOff x="0" y="0"/>
            <a:chExt cx="0" cy="0"/>
          </a:xfrm>
        </p:grpSpPr>
      </p:grpSp>
      <p:grpSp>
        <p:nvGrpSpPr>
          <p:cNvPr id="36" name="Group 36"/>
          <p:cNvGrpSpPr/>
          <p:nvPr/>
        </p:nvGrpSpPr>
        <p:grpSpPr>
          <a:xfrm>
            <a:off x="2147483647" y="2147483647"/>
            <a:ext cx="2147483647" cy="2147483647"/>
            <a:chOff x="0" y="0"/>
            <a:chExt cx="0" cy="0"/>
          </a:xfrm>
        </p:grpSpPr>
      </p:grpSp>
      <p:pic>
        <p:nvPicPr>
          <p:cNvPr id="37" name="Picture 37"/>
          <p:cNvPicPr>
            <a:picLocks noChangeAspect="1"/>
          </p:cNvPicPr>
          <p:nvPr/>
        </p:nvPicPr>
        <p:blipFill>
          <a:blip r:embed="rId8"/>
          <a:stretch>
            <a:fillRect/>
          </a:stretch>
        </p:blipFill>
        <p:spPr>
          <a:xfrm>
            <a:off x="1625600" y="3238500"/>
            <a:ext cx="368300" cy="368300"/>
          </a:xfrm>
          <a:prstGeom prst="rect">
            <a:avLst/>
          </a:prstGeom>
        </p:spPr>
      </p:pic>
      <p:pic>
        <p:nvPicPr>
          <p:cNvPr id="38" name="Picture 38"/>
          <p:cNvPicPr>
            <a:picLocks noChangeAspect="1"/>
          </p:cNvPicPr>
          <p:nvPr/>
        </p:nvPicPr>
        <p:blipFill>
          <a:blip r:embed="rId9"/>
          <a:stretch>
            <a:fillRect/>
          </a:stretch>
        </p:blipFill>
        <p:spPr>
          <a:xfrm>
            <a:off x="1701800" y="3327400"/>
            <a:ext cx="203200" cy="203200"/>
          </a:xfrm>
          <a:prstGeom prst="rect">
            <a:avLst/>
          </a:prstGeom>
        </p:spPr>
      </p:pic>
      <p:sp>
        <p:nvSpPr>
          <p:cNvPr id="39" name="TextBox 39"/>
          <p:cNvSpPr txBox="1"/>
          <p:nvPr/>
        </p:nvSpPr>
        <p:spPr>
          <a:xfrm>
            <a:off x="2070100" y="3263900"/>
            <a:ext cx="1409700" cy="3302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p:txBody>
      </p:sp>
      <p:sp>
        <p:nvSpPr>
          <p:cNvPr id="40" name="TextBox 40"/>
          <p:cNvSpPr txBox="1"/>
          <p:nvPr/>
        </p:nvSpPr>
        <p:spPr>
          <a:xfrm>
            <a:off x="2070100" y="3632200"/>
            <a:ext cx="2641600" cy="254000"/>
          </a:xfrm>
          <a:prstGeom prst="rect">
            <a:avLst/>
          </a:prstGeom>
        </p:spPr>
        <p:txBody>
          <a:bodyPr lIns="0" tIns="0" rIns="0" bIns="0" rtlCol="0" anchor="t"/>
          <a:lstStyle/>
          <a:p>
            <a:pPr lvl="0" algn="l">
              <a:lnSpc>
                <a:spcPct val="99600"/>
              </a:lnSpc>
            </a:pPr>
            <a:r>
              <a:rPr lang="ja-JP" altLang="en-US" sz="1500" b="0" i="0" u="none" strike="noStrike" dirty="0">
                <a:solidFill>
                  <a:srgbClr val="000000"/>
                </a:solidFill>
                <a:ea typeface="NanumSquare Regular"/>
              </a:rPr>
              <a:t>月</a:t>
            </a:r>
            <a:r>
              <a:rPr lang="en-US" sz="1500" b="0" i="0" u="none" strike="noStrike" dirty="0">
                <a:solidFill>
                  <a:srgbClr val="000000"/>
                </a:solidFill>
                <a:latin typeface="NanumSquare Regular"/>
              </a:rPr>
              <a:t>, </a:t>
            </a:r>
            <a:r>
              <a:rPr lang="ja-JP" altLang="en-US" sz="1500" b="0" i="0" u="none" strike="noStrike" dirty="0">
                <a:solidFill>
                  <a:srgbClr val="000000"/>
                </a:solidFill>
                <a:latin typeface="NanumSquare Regular"/>
              </a:rPr>
              <a:t>水</a:t>
            </a:r>
            <a:r>
              <a:rPr lang="en-US" sz="1500" b="0" i="0" u="none" strike="noStrike" dirty="0">
                <a:solidFill>
                  <a:srgbClr val="000000"/>
                </a:solidFill>
                <a:latin typeface="NanumSquare Regular"/>
              </a:rPr>
              <a:t>, </a:t>
            </a:r>
            <a:r>
              <a:rPr lang="ja-JP" altLang="en-US" sz="1500" b="0" i="0" u="none" strike="noStrike" dirty="0">
                <a:solidFill>
                  <a:srgbClr val="000000"/>
                </a:solidFill>
                <a:latin typeface="NanumSquare Regular"/>
              </a:rPr>
              <a:t>金</a:t>
            </a:r>
            <a:r>
              <a:rPr lang="en-US" sz="1500" b="0" i="0" u="none" strike="noStrike" dirty="0">
                <a:solidFill>
                  <a:srgbClr val="000000"/>
                </a:solidFill>
                <a:latin typeface="NanumSquare Regular"/>
              </a:rPr>
              <a:t> 10:00~12:00 </a:t>
            </a:r>
            <a:r>
              <a:rPr lang="ja-JP" altLang="en-US" sz="1500" dirty="0">
                <a:solidFill>
                  <a:srgbClr val="000000"/>
                </a:solidFill>
                <a:latin typeface="NanumSquare Regular"/>
              </a:rPr>
              <a:t>教育室</a:t>
            </a:r>
            <a:endParaRPr lang="ko-KR" sz="1500" b="0" i="0" u="none" strike="noStrike" dirty="0">
              <a:solidFill>
                <a:srgbClr val="000000"/>
              </a:solidFill>
              <a:ea typeface="NanumSquare Regular"/>
            </a:endParaRPr>
          </a:p>
        </p:txBody>
      </p:sp>
      <p:sp>
        <p:nvSpPr>
          <p:cNvPr id="41" name="TextBox 41"/>
          <p:cNvSpPr txBox="1"/>
          <p:nvPr/>
        </p:nvSpPr>
        <p:spPr>
          <a:xfrm>
            <a:off x="2070100" y="4381500"/>
            <a:ext cx="1638300" cy="2540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結婚移民者</a:t>
            </a:r>
            <a:endParaRPr lang="ko-KR" sz="1500" b="0" i="0" u="none" strike="noStrike" dirty="0">
              <a:solidFill>
                <a:srgbClr val="333333"/>
              </a:solidFill>
              <a:ea typeface="NanumSquare Regular"/>
            </a:endParaRPr>
          </a:p>
        </p:txBody>
      </p:sp>
      <p:grpSp>
        <p:nvGrpSpPr>
          <p:cNvPr id="42" name="Group 42"/>
          <p:cNvGrpSpPr/>
          <p:nvPr/>
        </p:nvGrpSpPr>
        <p:grpSpPr>
          <a:xfrm>
            <a:off x="2147483647" y="2147483647"/>
            <a:ext cx="2147483647" cy="2147483647"/>
            <a:chOff x="0" y="0"/>
            <a:chExt cx="0" cy="0"/>
          </a:xfrm>
        </p:grpSpPr>
      </p:grpSp>
      <p:grpSp>
        <p:nvGrpSpPr>
          <p:cNvPr id="43" name="Group 43"/>
          <p:cNvGrpSpPr/>
          <p:nvPr/>
        </p:nvGrpSpPr>
        <p:grpSpPr>
          <a:xfrm>
            <a:off x="2147483647" y="2147483647"/>
            <a:ext cx="2147483647" cy="2147483647"/>
            <a:chOff x="0" y="0"/>
            <a:chExt cx="0" cy="0"/>
          </a:xfrm>
        </p:grpSpPr>
      </p:grpSp>
      <p:pic>
        <p:nvPicPr>
          <p:cNvPr id="44" name="Picture 44"/>
          <p:cNvPicPr>
            <a:picLocks noChangeAspect="1"/>
          </p:cNvPicPr>
          <p:nvPr/>
        </p:nvPicPr>
        <p:blipFill>
          <a:blip r:embed="rId10"/>
          <a:stretch>
            <a:fillRect/>
          </a:stretch>
        </p:blipFill>
        <p:spPr>
          <a:xfrm>
            <a:off x="1625600" y="4000500"/>
            <a:ext cx="368300" cy="368300"/>
          </a:xfrm>
          <a:prstGeom prst="rect">
            <a:avLst/>
          </a:prstGeom>
        </p:spPr>
      </p:pic>
      <p:pic>
        <p:nvPicPr>
          <p:cNvPr id="45" name="Picture 45"/>
          <p:cNvPicPr>
            <a:picLocks noChangeAspect="1"/>
          </p:cNvPicPr>
          <p:nvPr/>
        </p:nvPicPr>
        <p:blipFill>
          <a:blip r:embed="rId11"/>
          <a:stretch>
            <a:fillRect/>
          </a:stretch>
        </p:blipFill>
        <p:spPr>
          <a:xfrm>
            <a:off x="1714500" y="4076700"/>
            <a:ext cx="177800" cy="203200"/>
          </a:xfrm>
          <a:prstGeom prst="rect">
            <a:avLst/>
          </a:prstGeom>
        </p:spPr>
      </p:pic>
      <p:sp>
        <p:nvSpPr>
          <p:cNvPr id="46" name="TextBox 46"/>
          <p:cNvSpPr txBox="1"/>
          <p:nvPr/>
        </p:nvSpPr>
        <p:spPr>
          <a:xfrm>
            <a:off x="2070100" y="40259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47" name="TextBox 47"/>
          <p:cNvSpPr txBox="1"/>
          <p:nvPr/>
        </p:nvSpPr>
        <p:spPr>
          <a:xfrm>
            <a:off x="2070100" y="5232400"/>
            <a:ext cx="2222500" cy="2540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発音矯正プログラム実施</a:t>
            </a:r>
            <a:endParaRPr lang="ko-KR" sz="1500" b="0" i="0" u="none" strike="noStrike" dirty="0">
              <a:solidFill>
                <a:srgbClr val="333333"/>
              </a:solidFill>
              <a:ea typeface="NanumSquare Regular"/>
            </a:endParaRPr>
          </a:p>
        </p:txBody>
      </p:sp>
      <p:grpSp>
        <p:nvGrpSpPr>
          <p:cNvPr id="48" name="Group 48"/>
          <p:cNvGrpSpPr/>
          <p:nvPr/>
        </p:nvGrpSpPr>
        <p:grpSpPr>
          <a:xfrm>
            <a:off x="2147483647" y="2147483647"/>
            <a:ext cx="2147483647" cy="2147483647"/>
            <a:chOff x="0" y="0"/>
            <a:chExt cx="0" cy="0"/>
          </a:xfrm>
        </p:grpSpPr>
      </p:grpSp>
      <p:grpSp>
        <p:nvGrpSpPr>
          <p:cNvPr id="49" name="Group 49"/>
          <p:cNvGrpSpPr/>
          <p:nvPr/>
        </p:nvGrpSpPr>
        <p:grpSpPr>
          <a:xfrm>
            <a:off x="2147483647" y="2147483647"/>
            <a:ext cx="2147483647" cy="2147483647"/>
            <a:chOff x="0" y="0"/>
            <a:chExt cx="0" cy="0"/>
          </a:xfrm>
        </p:grpSpPr>
      </p:grpSp>
      <p:pic>
        <p:nvPicPr>
          <p:cNvPr id="50" name="Picture 50"/>
          <p:cNvPicPr>
            <a:picLocks noChangeAspect="1"/>
          </p:cNvPicPr>
          <p:nvPr/>
        </p:nvPicPr>
        <p:blipFill>
          <a:blip r:embed="rId8"/>
          <a:stretch>
            <a:fillRect/>
          </a:stretch>
        </p:blipFill>
        <p:spPr>
          <a:xfrm>
            <a:off x="1625600" y="4775200"/>
            <a:ext cx="368300" cy="368300"/>
          </a:xfrm>
          <a:prstGeom prst="rect">
            <a:avLst/>
          </a:prstGeom>
        </p:spPr>
      </p:pic>
      <p:pic>
        <p:nvPicPr>
          <p:cNvPr id="51" name="Picture 51"/>
          <p:cNvPicPr>
            <a:picLocks noChangeAspect="1"/>
          </p:cNvPicPr>
          <p:nvPr/>
        </p:nvPicPr>
        <p:blipFill>
          <a:blip r:embed="rId12"/>
          <a:stretch>
            <a:fillRect/>
          </a:stretch>
        </p:blipFill>
        <p:spPr>
          <a:xfrm>
            <a:off x="1714500" y="4838700"/>
            <a:ext cx="228600" cy="228600"/>
          </a:xfrm>
          <a:prstGeom prst="rect">
            <a:avLst/>
          </a:prstGeom>
        </p:spPr>
      </p:pic>
      <p:sp>
        <p:nvSpPr>
          <p:cNvPr id="52" name="TextBox 52"/>
          <p:cNvSpPr txBox="1"/>
          <p:nvPr/>
        </p:nvSpPr>
        <p:spPr>
          <a:xfrm>
            <a:off x="2070100" y="48006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53" name="TextBox 53"/>
          <p:cNvSpPr txBox="1"/>
          <p:nvPr/>
        </p:nvSpPr>
        <p:spPr>
          <a:xfrm>
            <a:off x="2070099" y="6184900"/>
            <a:ext cx="2286001" cy="254000"/>
          </a:xfrm>
          <a:prstGeom prst="rect">
            <a:avLst/>
          </a:prstGeom>
        </p:spPr>
        <p:txBody>
          <a:bodyPr lIns="0" tIns="0" rIns="0" bIns="0" rtlCol="0" anchor="t"/>
          <a:lstStyle/>
          <a:p>
            <a:pPr lvl="0">
              <a:lnSpc>
                <a:spcPct val="99600"/>
              </a:lnSpc>
            </a:pPr>
            <a:r>
              <a:rPr lang="en-US" sz="1500" b="0" i="0" u="none" strike="noStrike" dirty="0">
                <a:solidFill>
                  <a:srgbClr val="333333"/>
                </a:solidFill>
                <a:latin typeface="NanumSquare Regular"/>
              </a:rPr>
              <a:t>070-7456-2415 (</a:t>
            </a:r>
            <a:r>
              <a:rPr lang="ko-KR" altLang="en-US" sz="1500" dirty="0">
                <a:solidFill>
                  <a:srgbClr val="333333"/>
                </a:solidFill>
                <a:ea typeface="NanumSquare Regular"/>
              </a:rPr>
              <a:t>鄭</a:t>
            </a:r>
            <a:r>
              <a:rPr lang="ja-JP" altLang="en-US" sz="1500" dirty="0">
                <a:solidFill>
                  <a:srgbClr val="333333"/>
                </a:solidFill>
                <a:ea typeface="NanumSquare Regular"/>
              </a:rPr>
              <a:t>ｲｪｽﾝ</a:t>
            </a:r>
            <a:r>
              <a:rPr lang="en-US" sz="1500" b="0" i="0" u="none" strike="noStrike" dirty="0">
                <a:solidFill>
                  <a:srgbClr val="333333"/>
                </a:solidFill>
                <a:latin typeface="NanumSquare Regular"/>
              </a:rPr>
              <a:t>)</a:t>
            </a:r>
          </a:p>
        </p:txBody>
      </p:sp>
      <p:grpSp>
        <p:nvGrpSpPr>
          <p:cNvPr id="54" name="Group 54"/>
          <p:cNvGrpSpPr/>
          <p:nvPr/>
        </p:nvGrpSpPr>
        <p:grpSpPr>
          <a:xfrm>
            <a:off x="2147483647" y="2147483647"/>
            <a:ext cx="2147483647" cy="2147483647"/>
            <a:chOff x="0" y="0"/>
            <a:chExt cx="0" cy="0"/>
          </a:xfrm>
        </p:grpSpPr>
      </p:grpSp>
      <p:grpSp>
        <p:nvGrpSpPr>
          <p:cNvPr id="55" name="Group 55"/>
          <p:cNvGrpSpPr/>
          <p:nvPr/>
        </p:nvGrpSpPr>
        <p:grpSpPr>
          <a:xfrm>
            <a:off x="2147483647" y="2147483647"/>
            <a:ext cx="2147483647" cy="2147483647"/>
            <a:chOff x="0" y="0"/>
            <a:chExt cx="0" cy="0"/>
          </a:xfrm>
        </p:grpSpPr>
      </p:grpSp>
      <p:pic>
        <p:nvPicPr>
          <p:cNvPr id="56" name="Picture 56"/>
          <p:cNvPicPr>
            <a:picLocks noChangeAspect="1"/>
          </p:cNvPicPr>
          <p:nvPr/>
        </p:nvPicPr>
        <p:blipFill>
          <a:blip r:embed="rId10"/>
          <a:stretch>
            <a:fillRect/>
          </a:stretch>
        </p:blipFill>
        <p:spPr>
          <a:xfrm>
            <a:off x="1625600" y="5778500"/>
            <a:ext cx="368300" cy="368300"/>
          </a:xfrm>
          <a:prstGeom prst="rect">
            <a:avLst/>
          </a:prstGeom>
        </p:spPr>
      </p:pic>
      <p:pic>
        <p:nvPicPr>
          <p:cNvPr id="57" name="Picture 57"/>
          <p:cNvPicPr>
            <a:picLocks noChangeAspect="1"/>
          </p:cNvPicPr>
          <p:nvPr/>
        </p:nvPicPr>
        <p:blipFill>
          <a:blip r:embed="rId13"/>
          <a:stretch>
            <a:fillRect/>
          </a:stretch>
        </p:blipFill>
        <p:spPr>
          <a:xfrm>
            <a:off x="1701800" y="5842000"/>
            <a:ext cx="215900" cy="228600"/>
          </a:xfrm>
          <a:prstGeom prst="rect">
            <a:avLst/>
          </a:prstGeom>
        </p:spPr>
      </p:pic>
      <p:sp>
        <p:nvSpPr>
          <p:cNvPr id="58" name="TextBox 58"/>
          <p:cNvSpPr txBox="1"/>
          <p:nvPr/>
        </p:nvSpPr>
        <p:spPr>
          <a:xfrm>
            <a:off x="2070100" y="58293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r>
              <a:rPr lang="en-US" sz="1800" b="0" i="0" u="none" strike="noStrike" spc="-100" dirty="0">
                <a:solidFill>
                  <a:srgbClr val="191919"/>
                </a:solidFill>
                <a:latin typeface="NanumSquare ExtraBold"/>
              </a:rPr>
              <a:t> </a:t>
            </a:r>
          </a:p>
        </p:txBody>
      </p:sp>
      <p:pic>
        <p:nvPicPr>
          <p:cNvPr id="59" name="Picture 59"/>
          <p:cNvPicPr>
            <a:picLocks noChangeAspect="1"/>
          </p:cNvPicPr>
          <p:nvPr/>
        </p:nvPicPr>
        <p:blipFill>
          <a:blip r:embed="rId5"/>
          <a:stretch>
            <a:fillRect/>
          </a:stretch>
        </p:blipFill>
        <p:spPr>
          <a:xfrm>
            <a:off x="5410200" y="8089900"/>
            <a:ext cx="3289300" cy="12700"/>
          </a:xfrm>
          <a:prstGeom prst="rect">
            <a:avLst/>
          </a:prstGeom>
        </p:spPr>
      </p:pic>
      <p:pic>
        <p:nvPicPr>
          <p:cNvPr id="60" name="Picture 60"/>
          <p:cNvPicPr>
            <a:picLocks noChangeAspect="1"/>
          </p:cNvPicPr>
          <p:nvPr/>
        </p:nvPicPr>
        <p:blipFill>
          <a:blip r:embed="rId6"/>
          <a:stretch>
            <a:fillRect/>
          </a:stretch>
        </p:blipFill>
        <p:spPr>
          <a:xfrm>
            <a:off x="5410200" y="8864600"/>
            <a:ext cx="3200400" cy="12700"/>
          </a:xfrm>
          <a:prstGeom prst="rect">
            <a:avLst/>
          </a:prstGeom>
        </p:spPr>
      </p:pic>
      <p:pic>
        <p:nvPicPr>
          <p:cNvPr id="61" name="Picture 61"/>
          <p:cNvPicPr>
            <a:picLocks noChangeAspect="1"/>
          </p:cNvPicPr>
          <p:nvPr/>
        </p:nvPicPr>
        <p:blipFill>
          <a:blip r:embed="rId7"/>
          <a:stretch>
            <a:fillRect/>
          </a:stretch>
        </p:blipFill>
        <p:spPr>
          <a:xfrm>
            <a:off x="5410200" y="9893300"/>
            <a:ext cx="3175000" cy="12700"/>
          </a:xfrm>
          <a:prstGeom prst="rect">
            <a:avLst/>
          </a:prstGeom>
        </p:spPr>
      </p:pic>
      <p:grpSp>
        <p:nvGrpSpPr>
          <p:cNvPr id="62" name="Group 62"/>
          <p:cNvGrpSpPr/>
          <p:nvPr/>
        </p:nvGrpSpPr>
        <p:grpSpPr>
          <a:xfrm>
            <a:off x="2147483647" y="2147483647"/>
            <a:ext cx="2147483647" cy="2147483647"/>
            <a:chOff x="0" y="0"/>
            <a:chExt cx="0" cy="0"/>
          </a:xfrm>
        </p:grpSpPr>
      </p:grpSp>
      <p:grpSp>
        <p:nvGrpSpPr>
          <p:cNvPr id="63" name="Group 63"/>
          <p:cNvGrpSpPr/>
          <p:nvPr/>
        </p:nvGrpSpPr>
        <p:grpSpPr>
          <a:xfrm>
            <a:off x="2147483647" y="2147483647"/>
            <a:ext cx="2147483647" cy="2147483647"/>
            <a:chOff x="0" y="0"/>
            <a:chExt cx="0" cy="0"/>
          </a:xfrm>
        </p:grpSpPr>
      </p:grpSp>
      <p:pic>
        <p:nvPicPr>
          <p:cNvPr id="64" name="Picture 64"/>
          <p:cNvPicPr>
            <a:picLocks noChangeAspect="1"/>
          </p:cNvPicPr>
          <p:nvPr/>
        </p:nvPicPr>
        <p:blipFill>
          <a:blip r:embed="rId8"/>
          <a:stretch>
            <a:fillRect/>
          </a:stretch>
        </p:blipFill>
        <p:spPr>
          <a:xfrm>
            <a:off x="5473700" y="7429500"/>
            <a:ext cx="368300" cy="368300"/>
          </a:xfrm>
          <a:prstGeom prst="rect">
            <a:avLst/>
          </a:prstGeom>
        </p:spPr>
      </p:pic>
      <p:pic>
        <p:nvPicPr>
          <p:cNvPr id="65" name="Picture 65"/>
          <p:cNvPicPr>
            <a:picLocks noChangeAspect="1"/>
          </p:cNvPicPr>
          <p:nvPr/>
        </p:nvPicPr>
        <p:blipFill>
          <a:blip r:embed="rId9"/>
          <a:stretch>
            <a:fillRect/>
          </a:stretch>
        </p:blipFill>
        <p:spPr>
          <a:xfrm>
            <a:off x="5549900" y="7505700"/>
            <a:ext cx="203200" cy="203200"/>
          </a:xfrm>
          <a:prstGeom prst="rect">
            <a:avLst/>
          </a:prstGeom>
        </p:spPr>
      </p:pic>
      <p:sp>
        <p:nvSpPr>
          <p:cNvPr id="66" name="TextBox 66"/>
          <p:cNvSpPr txBox="1"/>
          <p:nvPr/>
        </p:nvSpPr>
        <p:spPr>
          <a:xfrm>
            <a:off x="5930900" y="7454900"/>
            <a:ext cx="1409700" cy="3302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p:txBody>
      </p:sp>
      <p:sp>
        <p:nvSpPr>
          <p:cNvPr id="67" name="TextBox 67"/>
          <p:cNvSpPr txBox="1"/>
          <p:nvPr/>
        </p:nvSpPr>
        <p:spPr>
          <a:xfrm>
            <a:off x="5930900" y="7823200"/>
            <a:ext cx="2946400" cy="254000"/>
          </a:xfrm>
          <a:prstGeom prst="rect">
            <a:avLst/>
          </a:prstGeom>
        </p:spPr>
        <p:txBody>
          <a:bodyPr lIns="0" tIns="0" rIns="0" bIns="0" rtlCol="0" anchor="t"/>
          <a:lstStyle/>
          <a:p>
            <a:pPr lvl="0" algn="l">
              <a:lnSpc>
                <a:spcPct val="99600"/>
              </a:lnSpc>
            </a:pPr>
            <a:r>
              <a:rPr lang="en-US" sz="1500" b="0" i="0" u="none" strike="noStrike" dirty="0">
                <a:solidFill>
                  <a:srgbClr val="000000"/>
                </a:solidFill>
                <a:latin typeface="NanumSquare Regular"/>
              </a:rPr>
              <a:t>3</a:t>
            </a:r>
            <a:r>
              <a:rPr lang="ja-JP" altLang="en-US" sz="1500" b="0" i="0" u="none" strike="noStrike" dirty="0">
                <a:solidFill>
                  <a:srgbClr val="000000"/>
                </a:solidFill>
                <a:latin typeface="NanumSquare Regular"/>
              </a:rPr>
              <a:t>月</a:t>
            </a:r>
            <a:r>
              <a:rPr lang="en-US" sz="1500" b="0" i="0" u="none" strike="noStrike" dirty="0">
                <a:solidFill>
                  <a:srgbClr val="000000"/>
                </a:solidFill>
                <a:latin typeface="NanumSquare Regular"/>
              </a:rPr>
              <a:t> 8</a:t>
            </a:r>
            <a:r>
              <a:rPr lang="ja-JP" altLang="en-US" sz="1500" dirty="0">
                <a:solidFill>
                  <a:srgbClr val="000000"/>
                </a:solidFill>
                <a:latin typeface="NanumSquare Regular"/>
                <a:ea typeface="NanumSquare Regular"/>
              </a:rPr>
              <a:t>日</a:t>
            </a:r>
            <a:r>
              <a:rPr lang="en-US" sz="1500" b="0" i="0" u="none" strike="noStrike" dirty="0">
                <a:solidFill>
                  <a:srgbClr val="000000"/>
                </a:solidFill>
                <a:latin typeface="NanumSquare Regular"/>
              </a:rPr>
              <a:t>(</a:t>
            </a:r>
            <a:r>
              <a:rPr lang="ja-JP" altLang="en-US" sz="1500" b="0" i="0" u="none" strike="noStrike" dirty="0">
                <a:solidFill>
                  <a:srgbClr val="000000"/>
                </a:solidFill>
                <a:latin typeface="NanumSquare Regular"/>
              </a:rPr>
              <a:t>土</a:t>
            </a:r>
            <a:r>
              <a:rPr lang="en-US" sz="1500" b="0" i="0" u="none" strike="noStrike" dirty="0">
                <a:solidFill>
                  <a:srgbClr val="000000"/>
                </a:solidFill>
                <a:latin typeface="NanumSquare Regular"/>
              </a:rPr>
              <a:t>) 14:30~16:00 </a:t>
            </a:r>
            <a:r>
              <a:rPr lang="ja-JP" altLang="en-US" sz="1500" b="0" i="0" u="none" strike="noStrike" dirty="0">
                <a:solidFill>
                  <a:srgbClr val="000000"/>
                </a:solidFill>
                <a:latin typeface="NanumSquare Regular"/>
              </a:rPr>
              <a:t>教育室</a:t>
            </a:r>
            <a:endParaRPr lang="ko-KR" sz="1500" b="0" i="0" u="none" strike="noStrike" dirty="0">
              <a:solidFill>
                <a:srgbClr val="000000"/>
              </a:solidFill>
              <a:ea typeface="NanumSquare Regular"/>
            </a:endParaRPr>
          </a:p>
        </p:txBody>
      </p:sp>
      <p:sp>
        <p:nvSpPr>
          <p:cNvPr id="68" name="TextBox 68"/>
          <p:cNvSpPr txBox="1"/>
          <p:nvPr/>
        </p:nvSpPr>
        <p:spPr>
          <a:xfrm>
            <a:off x="5930899" y="8572500"/>
            <a:ext cx="2891321" cy="254000"/>
          </a:xfrm>
          <a:prstGeom prst="rect">
            <a:avLst/>
          </a:prstGeom>
        </p:spPr>
        <p:txBody>
          <a:bodyPr lIns="0" tIns="0" rIns="0" bIns="0" rtlCol="0" anchor="t"/>
          <a:lstStyle/>
          <a:p>
            <a:pPr lvl="0" algn="l">
              <a:lnSpc>
                <a:spcPct val="99600"/>
              </a:lnSpc>
            </a:pPr>
            <a:r>
              <a:rPr lang="ja-JP" altLang="en-US" sz="1500" dirty="0">
                <a:solidFill>
                  <a:srgbClr val="333333"/>
                </a:solidFill>
                <a:ea typeface="NanumSquare Regular"/>
              </a:rPr>
              <a:t>瑞草と一緒にケア相互扶助会員</a:t>
            </a:r>
            <a:endParaRPr lang="ko-KR" sz="1500" b="0" i="0" u="none" strike="noStrike" dirty="0">
              <a:solidFill>
                <a:srgbClr val="333333"/>
              </a:solidFill>
              <a:ea typeface="NanumSquare Regular"/>
            </a:endParaRPr>
          </a:p>
        </p:txBody>
      </p:sp>
      <p:grpSp>
        <p:nvGrpSpPr>
          <p:cNvPr id="69" name="Group 69"/>
          <p:cNvGrpSpPr/>
          <p:nvPr/>
        </p:nvGrpSpPr>
        <p:grpSpPr>
          <a:xfrm>
            <a:off x="2147483647" y="2147483647"/>
            <a:ext cx="2147483647" cy="2147483647"/>
            <a:chOff x="0" y="0"/>
            <a:chExt cx="0" cy="0"/>
          </a:xfrm>
        </p:grpSpPr>
      </p:grpSp>
      <p:grpSp>
        <p:nvGrpSpPr>
          <p:cNvPr id="70" name="Group 70"/>
          <p:cNvGrpSpPr/>
          <p:nvPr/>
        </p:nvGrpSpPr>
        <p:grpSpPr>
          <a:xfrm>
            <a:off x="2147483647" y="2147483647"/>
            <a:ext cx="2147483647" cy="2147483647"/>
            <a:chOff x="0" y="0"/>
            <a:chExt cx="0" cy="0"/>
          </a:xfrm>
        </p:grpSpPr>
      </p:grpSp>
      <p:pic>
        <p:nvPicPr>
          <p:cNvPr id="71" name="Picture 71"/>
          <p:cNvPicPr>
            <a:picLocks noChangeAspect="1"/>
          </p:cNvPicPr>
          <p:nvPr/>
        </p:nvPicPr>
        <p:blipFill>
          <a:blip r:embed="rId10"/>
          <a:stretch>
            <a:fillRect/>
          </a:stretch>
        </p:blipFill>
        <p:spPr>
          <a:xfrm>
            <a:off x="5473700" y="8178800"/>
            <a:ext cx="368300" cy="368300"/>
          </a:xfrm>
          <a:prstGeom prst="rect">
            <a:avLst/>
          </a:prstGeom>
        </p:spPr>
      </p:pic>
      <p:pic>
        <p:nvPicPr>
          <p:cNvPr id="72" name="Picture 72"/>
          <p:cNvPicPr>
            <a:picLocks noChangeAspect="1"/>
          </p:cNvPicPr>
          <p:nvPr/>
        </p:nvPicPr>
        <p:blipFill>
          <a:blip r:embed="rId11"/>
          <a:stretch>
            <a:fillRect/>
          </a:stretch>
        </p:blipFill>
        <p:spPr>
          <a:xfrm>
            <a:off x="5562600" y="8267700"/>
            <a:ext cx="177800" cy="203200"/>
          </a:xfrm>
          <a:prstGeom prst="rect">
            <a:avLst/>
          </a:prstGeom>
        </p:spPr>
      </p:pic>
      <p:sp>
        <p:nvSpPr>
          <p:cNvPr id="73" name="TextBox 73"/>
          <p:cNvSpPr txBox="1"/>
          <p:nvPr/>
        </p:nvSpPr>
        <p:spPr>
          <a:xfrm>
            <a:off x="5930900" y="82169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74" name="TextBox 74"/>
          <p:cNvSpPr txBox="1"/>
          <p:nvPr/>
        </p:nvSpPr>
        <p:spPr>
          <a:xfrm>
            <a:off x="5930900" y="9359900"/>
            <a:ext cx="3098800" cy="4699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共同体価値教育</a:t>
            </a:r>
            <a:r>
              <a:rPr lang="en-US" sz="1500" b="0" i="0" u="none" strike="noStrike" dirty="0">
                <a:solidFill>
                  <a:srgbClr val="333333"/>
                </a:solidFill>
                <a:latin typeface="NanumSquare Regular"/>
              </a:rPr>
              <a:t>, </a:t>
            </a:r>
            <a:r>
              <a:rPr lang="ja-JP" altLang="en-US" sz="1500" b="0" i="0" u="none" strike="noStrike" dirty="0">
                <a:solidFill>
                  <a:srgbClr val="333333"/>
                </a:solidFill>
                <a:latin typeface="NanumSquare Regular"/>
              </a:rPr>
              <a:t>相互扶助成長過程共有及び</a:t>
            </a:r>
            <a:r>
              <a:rPr lang="ja-JP" altLang="en-US" sz="1500" dirty="0">
                <a:solidFill>
                  <a:srgbClr val="333333"/>
                </a:solidFill>
                <a:latin typeface="NanumSquare Regular"/>
              </a:rPr>
              <a:t>押し花家族写真立て作り</a:t>
            </a:r>
            <a:endParaRPr lang="ko-KR" sz="1500" b="0" i="0" u="none" strike="noStrike" dirty="0">
              <a:solidFill>
                <a:srgbClr val="333333"/>
              </a:solidFill>
              <a:ea typeface="NanumSquare Regular"/>
            </a:endParaRPr>
          </a:p>
        </p:txBody>
      </p:sp>
      <p:grpSp>
        <p:nvGrpSpPr>
          <p:cNvPr id="75" name="Group 75"/>
          <p:cNvGrpSpPr/>
          <p:nvPr/>
        </p:nvGrpSpPr>
        <p:grpSpPr>
          <a:xfrm>
            <a:off x="2147483647" y="2147483647"/>
            <a:ext cx="2147483647" cy="2147483647"/>
            <a:chOff x="0" y="0"/>
            <a:chExt cx="0" cy="0"/>
          </a:xfrm>
        </p:grpSpPr>
      </p:grpSp>
      <p:grpSp>
        <p:nvGrpSpPr>
          <p:cNvPr id="76" name="Group 76"/>
          <p:cNvGrpSpPr/>
          <p:nvPr/>
        </p:nvGrpSpPr>
        <p:grpSpPr>
          <a:xfrm>
            <a:off x="2147483647" y="2147483647"/>
            <a:ext cx="2147483647" cy="2147483647"/>
            <a:chOff x="0" y="0"/>
            <a:chExt cx="0" cy="0"/>
          </a:xfrm>
        </p:grpSpPr>
      </p:grpSp>
      <p:pic>
        <p:nvPicPr>
          <p:cNvPr id="77" name="Picture 77"/>
          <p:cNvPicPr>
            <a:picLocks noChangeAspect="1"/>
          </p:cNvPicPr>
          <p:nvPr/>
        </p:nvPicPr>
        <p:blipFill>
          <a:blip r:embed="rId8"/>
          <a:stretch>
            <a:fillRect/>
          </a:stretch>
        </p:blipFill>
        <p:spPr>
          <a:xfrm>
            <a:off x="5473700" y="8966200"/>
            <a:ext cx="368300" cy="368300"/>
          </a:xfrm>
          <a:prstGeom prst="rect">
            <a:avLst/>
          </a:prstGeom>
        </p:spPr>
      </p:pic>
      <p:pic>
        <p:nvPicPr>
          <p:cNvPr id="78" name="Picture 78"/>
          <p:cNvPicPr>
            <a:picLocks noChangeAspect="1"/>
          </p:cNvPicPr>
          <p:nvPr/>
        </p:nvPicPr>
        <p:blipFill>
          <a:blip r:embed="rId12"/>
          <a:stretch>
            <a:fillRect/>
          </a:stretch>
        </p:blipFill>
        <p:spPr>
          <a:xfrm>
            <a:off x="5562600" y="9029700"/>
            <a:ext cx="228600" cy="228600"/>
          </a:xfrm>
          <a:prstGeom prst="rect">
            <a:avLst/>
          </a:prstGeom>
        </p:spPr>
      </p:pic>
      <p:sp>
        <p:nvSpPr>
          <p:cNvPr id="79" name="TextBox 79"/>
          <p:cNvSpPr txBox="1"/>
          <p:nvPr/>
        </p:nvSpPr>
        <p:spPr>
          <a:xfrm>
            <a:off x="5930900" y="89916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80" name="TextBox 80"/>
          <p:cNvSpPr txBox="1"/>
          <p:nvPr/>
        </p:nvSpPr>
        <p:spPr>
          <a:xfrm>
            <a:off x="5930900" y="10363200"/>
            <a:ext cx="2108200" cy="254000"/>
          </a:xfrm>
          <a:prstGeom prst="rect">
            <a:avLst/>
          </a:prstGeom>
        </p:spPr>
        <p:txBody>
          <a:bodyPr lIns="0" tIns="0" rIns="0" bIns="0" rtlCol="0" anchor="t"/>
          <a:lstStyle/>
          <a:p>
            <a:pPr lvl="0" algn="l">
              <a:lnSpc>
                <a:spcPct val="99600"/>
              </a:lnSpc>
            </a:pPr>
            <a:r>
              <a:rPr lang="en-US" sz="1500" b="0" i="0" u="none" strike="noStrike" dirty="0">
                <a:solidFill>
                  <a:srgbClr val="333333"/>
                </a:solidFill>
                <a:latin typeface="NanumSquare Regular"/>
              </a:rPr>
              <a:t>02-6919-9748 (</a:t>
            </a:r>
            <a:r>
              <a:rPr lang="ko-KR" altLang="en-US" sz="1500" b="0" i="0" u="none" strike="noStrike" dirty="0">
                <a:solidFill>
                  <a:srgbClr val="333333"/>
                </a:solidFill>
                <a:ea typeface="NanumSquare Regular"/>
              </a:rPr>
              <a:t>金</a:t>
            </a:r>
            <a:r>
              <a:rPr lang="ja-JP" altLang="en-US" sz="1500" b="0" i="0" u="none" strike="noStrike" dirty="0">
                <a:solidFill>
                  <a:srgbClr val="333333"/>
                </a:solidFill>
                <a:ea typeface="NanumSquare Regular"/>
              </a:rPr>
              <a:t>ﾀｽﾙ</a:t>
            </a:r>
            <a:r>
              <a:rPr lang="en-US" sz="1500" b="0" i="0" u="none" strike="noStrike" dirty="0">
                <a:solidFill>
                  <a:srgbClr val="333333"/>
                </a:solidFill>
                <a:latin typeface="NanumSquare Regular"/>
              </a:rPr>
              <a:t>)</a:t>
            </a:r>
          </a:p>
        </p:txBody>
      </p:sp>
      <p:grpSp>
        <p:nvGrpSpPr>
          <p:cNvPr id="81" name="Group 81"/>
          <p:cNvGrpSpPr/>
          <p:nvPr/>
        </p:nvGrpSpPr>
        <p:grpSpPr>
          <a:xfrm>
            <a:off x="2147483647" y="2147483647"/>
            <a:ext cx="2147483647" cy="2147483647"/>
            <a:chOff x="0" y="0"/>
            <a:chExt cx="0" cy="0"/>
          </a:xfrm>
        </p:grpSpPr>
      </p:grpSp>
      <p:grpSp>
        <p:nvGrpSpPr>
          <p:cNvPr id="82" name="Group 82"/>
          <p:cNvGrpSpPr/>
          <p:nvPr/>
        </p:nvGrpSpPr>
        <p:grpSpPr>
          <a:xfrm>
            <a:off x="2147483647" y="2147483647"/>
            <a:ext cx="2147483647" cy="2147483647"/>
            <a:chOff x="0" y="0"/>
            <a:chExt cx="0" cy="0"/>
          </a:xfrm>
        </p:grpSpPr>
      </p:grpSp>
      <p:pic>
        <p:nvPicPr>
          <p:cNvPr id="83" name="Picture 83"/>
          <p:cNvPicPr>
            <a:picLocks noChangeAspect="1"/>
          </p:cNvPicPr>
          <p:nvPr/>
        </p:nvPicPr>
        <p:blipFill>
          <a:blip r:embed="rId10"/>
          <a:stretch>
            <a:fillRect/>
          </a:stretch>
        </p:blipFill>
        <p:spPr>
          <a:xfrm>
            <a:off x="5473700" y="9956800"/>
            <a:ext cx="368300" cy="368300"/>
          </a:xfrm>
          <a:prstGeom prst="rect">
            <a:avLst/>
          </a:prstGeom>
        </p:spPr>
      </p:pic>
      <p:pic>
        <p:nvPicPr>
          <p:cNvPr id="84" name="Picture 84"/>
          <p:cNvPicPr>
            <a:picLocks noChangeAspect="1"/>
          </p:cNvPicPr>
          <p:nvPr/>
        </p:nvPicPr>
        <p:blipFill>
          <a:blip r:embed="rId13"/>
          <a:stretch>
            <a:fillRect/>
          </a:stretch>
        </p:blipFill>
        <p:spPr>
          <a:xfrm>
            <a:off x="5549900" y="10033000"/>
            <a:ext cx="215900" cy="228600"/>
          </a:xfrm>
          <a:prstGeom prst="rect">
            <a:avLst/>
          </a:prstGeom>
        </p:spPr>
      </p:pic>
      <p:sp>
        <p:nvSpPr>
          <p:cNvPr id="85" name="TextBox 85"/>
          <p:cNvSpPr txBox="1"/>
          <p:nvPr/>
        </p:nvSpPr>
        <p:spPr>
          <a:xfrm>
            <a:off x="5930900" y="100076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r>
              <a:rPr lang="en-US" sz="1800" b="0" i="0" u="none" strike="noStrike" spc="-100" dirty="0">
                <a:solidFill>
                  <a:srgbClr val="191919"/>
                </a:solidFill>
                <a:latin typeface="NanumSquare ExtraBold"/>
              </a:rPr>
              <a:t> </a:t>
            </a:r>
          </a:p>
        </p:txBody>
      </p:sp>
      <p:pic>
        <p:nvPicPr>
          <p:cNvPr id="86" name="Picture 86"/>
          <p:cNvPicPr>
            <a:picLocks noChangeAspect="1"/>
          </p:cNvPicPr>
          <p:nvPr/>
        </p:nvPicPr>
        <p:blipFill>
          <a:blip r:embed="rId5"/>
          <a:stretch>
            <a:fillRect/>
          </a:stretch>
        </p:blipFill>
        <p:spPr>
          <a:xfrm>
            <a:off x="1562100" y="8089900"/>
            <a:ext cx="3289300" cy="12700"/>
          </a:xfrm>
          <a:prstGeom prst="rect">
            <a:avLst/>
          </a:prstGeom>
        </p:spPr>
      </p:pic>
      <p:pic>
        <p:nvPicPr>
          <p:cNvPr id="87" name="Picture 87"/>
          <p:cNvPicPr>
            <a:picLocks noChangeAspect="1"/>
          </p:cNvPicPr>
          <p:nvPr/>
        </p:nvPicPr>
        <p:blipFill>
          <a:blip r:embed="rId6"/>
          <a:stretch>
            <a:fillRect/>
          </a:stretch>
        </p:blipFill>
        <p:spPr>
          <a:xfrm>
            <a:off x="1562100" y="8864600"/>
            <a:ext cx="3200400" cy="12700"/>
          </a:xfrm>
          <a:prstGeom prst="rect">
            <a:avLst/>
          </a:prstGeom>
        </p:spPr>
      </p:pic>
      <p:pic>
        <p:nvPicPr>
          <p:cNvPr id="88" name="Picture 88"/>
          <p:cNvPicPr>
            <a:picLocks noChangeAspect="1"/>
          </p:cNvPicPr>
          <p:nvPr/>
        </p:nvPicPr>
        <p:blipFill>
          <a:blip r:embed="rId7"/>
          <a:stretch>
            <a:fillRect/>
          </a:stretch>
        </p:blipFill>
        <p:spPr>
          <a:xfrm>
            <a:off x="1562100" y="9893300"/>
            <a:ext cx="3175000" cy="12700"/>
          </a:xfrm>
          <a:prstGeom prst="rect">
            <a:avLst/>
          </a:prstGeom>
        </p:spPr>
      </p:pic>
      <p:grpSp>
        <p:nvGrpSpPr>
          <p:cNvPr id="89" name="Group 89"/>
          <p:cNvGrpSpPr/>
          <p:nvPr/>
        </p:nvGrpSpPr>
        <p:grpSpPr>
          <a:xfrm>
            <a:off x="2147483647" y="2147483647"/>
            <a:ext cx="2147483647" cy="2147483647"/>
            <a:chOff x="0" y="0"/>
            <a:chExt cx="0" cy="0"/>
          </a:xfrm>
        </p:grpSpPr>
      </p:grpSp>
      <p:grpSp>
        <p:nvGrpSpPr>
          <p:cNvPr id="90" name="Group 90"/>
          <p:cNvGrpSpPr/>
          <p:nvPr/>
        </p:nvGrpSpPr>
        <p:grpSpPr>
          <a:xfrm>
            <a:off x="2147483647" y="2147483647"/>
            <a:ext cx="2147483647" cy="2147483647"/>
            <a:chOff x="0" y="0"/>
            <a:chExt cx="0" cy="0"/>
          </a:xfrm>
        </p:grpSpPr>
      </p:grpSp>
      <p:pic>
        <p:nvPicPr>
          <p:cNvPr id="91" name="Picture 91"/>
          <p:cNvPicPr>
            <a:picLocks noChangeAspect="1"/>
          </p:cNvPicPr>
          <p:nvPr/>
        </p:nvPicPr>
        <p:blipFill>
          <a:blip r:embed="rId8"/>
          <a:stretch>
            <a:fillRect/>
          </a:stretch>
        </p:blipFill>
        <p:spPr>
          <a:xfrm>
            <a:off x="1625600" y="7429500"/>
            <a:ext cx="368300" cy="368300"/>
          </a:xfrm>
          <a:prstGeom prst="rect">
            <a:avLst/>
          </a:prstGeom>
        </p:spPr>
      </p:pic>
      <p:pic>
        <p:nvPicPr>
          <p:cNvPr id="92" name="Picture 92"/>
          <p:cNvPicPr>
            <a:picLocks noChangeAspect="1"/>
          </p:cNvPicPr>
          <p:nvPr/>
        </p:nvPicPr>
        <p:blipFill>
          <a:blip r:embed="rId9"/>
          <a:stretch>
            <a:fillRect/>
          </a:stretch>
        </p:blipFill>
        <p:spPr>
          <a:xfrm>
            <a:off x="1714500" y="7505700"/>
            <a:ext cx="203200" cy="203200"/>
          </a:xfrm>
          <a:prstGeom prst="rect">
            <a:avLst/>
          </a:prstGeom>
        </p:spPr>
      </p:pic>
      <p:sp>
        <p:nvSpPr>
          <p:cNvPr id="93" name="TextBox 93"/>
          <p:cNvSpPr txBox="1"/>
          <p:nvPr/>
        </p:nvSpPr>
        <p:spPr>
          <a:xfrm>
            <a:off x="2082800" y="7454900"/>
            <a:ext cx="1409700" cy="3302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p:txBody>
      </p:sp>
      <p:sp>
        <p:nvSpPr>
          <p:cNvPr id="94" name="TextBox 94"/>
          <p:cNvSpPr txBox="1"/>
          <p:nvPr/>
        </p:nvSpPr>
        <p:spPr>
          <a:xfrm>
            <a:off x="2082800" y="7823200"/>
            <a:ext cx="2641600" cy="254000"/>
          </a:xfrm>
          <a:prstGeom prst="rect">
            <a:avLst/>
          </a:prstGeom>
        </p:spPr>
        <p:txBody>
          <a:bodyPr lIns="0" tIns="0" rIns="0" bIns="0" rtlCol="0" anchor="t"/>
          <a:lstStyle/>
          <a:p>
            <a:pPr lvl="0" algn="l">
              <a:lnSpc>
                <a:spcPct val="99600"/>
              </a:lnSpc>
            </a:pPr>
            <a:r>
              <a:rPr lang="ja-JP" altLang="en-US" sz="1500" dirty="0">
                <a:solidFill>
                  <a:srgbClr val="000000"/>
                </a:solidFill>
                <a:latin typeface="NanumSquare Regular"/>
              </a:rPr>
              <a:t>火</a:t>
            </a:r>
            <a:r>
              <a:rPr lang="en-US" sz="1500" b="0" i="0" u="none" strike="noStrike" dirty="0">
                <a:solidFill>
                  <a:srgbClr val="000000"/>
                </a:solidFill>
                <a:latin typeface="NanumSquare Regular"/>
              </a:rPr>
              <a:t>, </a:t>
            </a:r>
            <a:r>
              <a:rPr lang="ja-JP" altLang="en-US" sz="1500" b="0" i="0" u="none" strike="noStrike" dirty="0">
                <a:solidFill>
                  <a:srgbClr val="000000"/>
                </a:solidFill>
                <a:latin typeface="NanumSquare Regular"/>
              </a:rPr>
              <a:t>木</a:t>
            </a:r>
            <a:r>
              <a:rPr lang="en-US" sz="1500" b="0" i="0" u="none" strike="noStrike" dirty="0">
                <a:solidFill>
                  <a:srgbClr val="000000"/>
                </a:solidFill>
                <a:latin typeface="NanumSquare Regular"/>
              </a:rPr>
              <a:t> 16:00~17:00 </a:t>
            </a:r>
            <a:r>
              <a:rPr lang="ja-JP" altLang="en-US" sz="1500" b="0" i="0" u="none" strike="noStrike" dirty="0">
                <a:solidFill>
                  <a:srgbClr val="000000"/>
                </a:solidFill>
                <a:latin typeface="NanumSquare Regular"/>
              </a:rPr>
              <a:t>教育室</a:t>
            </a:r>
            <a:endParaRPr lang="ko-KR" sz="1500" b="0" i="0" u="none" strike="noStrike" dirty="0">
              <a:solidFill>
                <a:srgbClr val="000000"/>
              </a:solidFill>
              <a:ea typeface="NanumSquare Regular"/>
            </a:endParaRPr>
          </a:p>
        </p:txBody>
      </p:sp>
      <p:sp>
        <p:nvSpPr>
          <p:cNvPr id="95" name="TextBox 95"/>
          <p:cNvSpPr txBox="1"/>
          <p:nvPr/>
        </p:nvSpPr>
        <p:spPr>
          <a:xfrm>
            <a:off x="2082800" y="8572500"/>
            <a:ext cx="1638300" cy="2540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多文化の児童</a:t>
            </a:r>
            <a:endParaRPr lang="ko-KR" sz="1500" b="0" i="0" u="none" strike="noStrike" dirty="0">
              <a:solidFill>
                <a:srgbClr val="333333"/>
              </a:solidFill>
              <a:ea typeface="NanumSquare Regular"/>
            </a:endParaRPr>
          </a:p>
        </p:txBody>
      </p:sp>
      <p:grpSp>
        <p:nvGrpSpPr>
          <p:cNvPr id="96" name="Group 96"/>
          <p:cNvGrpSpPr/>
          <p:nvPr/>
        </p:nvGrpSpPr>
        <p:grpSpPr>
          <a:xfrm>
            <a:off x="2147483647" y="2147483647"/>
            <a:ext cx="2147483647" cy="2147483647"/>
            <a:chOff x="0" y="0"/>
            <a:chExt cx="0" cy="0"/>
          </a:xfrm>
        </p:grpSpPr>
      </p:grpSp>
      <p:grpSp>
        <p:nvGrpSpPr>
          <p:cNvPr id="97" name="Group 97"/>
          <p:cNvGrpSpPr/>
          <p:nvPr/>
        </p:nvGrpSpPr>
        <p:grpSpPr>
          <a:xfrm>
            <a:off x="2147483647" y="2147483647"/>
            <a:ext cx="2147483647" cy="2147483647"/>
            <a:chOff x="0" y="0"/>
            <a:chExt cx="0" cy="0"/>
          </a:xfrm>
        </p:grpSpPr>
      </p:grpSp>
      <p:pic>
        <p:nvPicPr>
          <p:cNvPr id="98" name="Picture 98"/>
          <p:cNvPicPr>
            <a:picLocks noChangeAspect="1"/>
          </p:cNvPicPr>
          <p:nvPr/>
        </p:nvPicPr>
        <p:blipFill>
          <a:blip r:embed="rId10"/>
          <a:stretch>
            <a:fillRect/>
          </a:stretch>
        </p:blipFill>
        <p:spPr>
          <a:xfrm>
            <a:off x="1625600" y="8178800"/>
            <a:ext cx="368300" cy="368300"/>
          </a:xfrm>
          <a:prstGeom prst="rect">
            <a:avLst/>
          </a:prstGeom>
        </p:spPr>
      </p:pic>
      <p:pic>
        <p:nvPicPr>
          <p:cNvPr id="99" name="Picture 99"/>
          <p:cNvPicPr>
            <a:picLocks noChangeAspect="1"/>
          </p:cNvPicPr>
          <p:nvPr/>
        </p:nvPicPr>
        <p:blipFill>
          <a:blip r:embed="rId11"/>
          <a:stretch>
            <a:fillRect/>
          </a:stretch>
        </p:blipFill>
        <p:spPr>
          <a:xfrm>
            <a:off x="1714500" y="8267700"/>
            <a:ext cx="177800" cy="203200"/>
          </a:xfrm>
          <a:prstGeom prst="rect">
            <a:avLst/>
          </a:prstGeom>
        </p:spPr>
      </p:pic>
      <p:sp>
        <p:nvSpPr>
          <p:cNvPr id="100" name="TextBox 100"/>
          <p:cNvSpPr txBox="1"/>
          <p:nvPr/>
        </p:nvSpPr>
        <p:spPr>
          <a:xfrm>
            <a:off x="2082800" y="82169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101" name="TextBox 101"/>
          <p:cNvSpPr txBox="1"/>
          <p:nvPr/>
        </p:nvSpPr>
        <p:spPr>
          <a:xfrm>
            <a:off x="2057400" y="9359900"/>
            <a:ext cx="2934110" cy="2540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子供のオ</a:t>
            </a:r>
            <a:r>
              <a:rPr lang="ja-JP" altLang="en-US" sz="1500" b="0" i="0" u="none" strike="noStrike" dirty="0">
                <a:solidFill>
                  <a:srgbClr val="333333"/>
                </a:solidFill>
                <a:latin typeface="+mn-ea"/>
              </a:rPr>
              <a:t>ーダーメード</a:t>
            </a:r>
            <a:r>
              <a:rPr lang="ja-JP" altLang="en-US" sz="1500" b="0" i="0" u="none" strike="noStrike" dirty="0">
                <a:solidFill>
                  <a:srgbClr val="333333"/>
                </a:solidFill>
                <a:ea typeface="NanumSquare Regular"/>
              </a:rPr>
              <a:t>型韓国語授業</a:t>
            </a:r>
            <a:endParaRPr lang="ko-KR" sz="1500" b="0" i="0" u="none" strike="noStrike" dirty="0">
              <a:solidFill>
                <a:srgbClr val="333333"/>
              </a:solidFill>
              <a:ea typeface="NanumSquare Regular"/>
            </a:endParaRPr>
          </a:p>
        </p:txBody>
      </p:sp>
      <p:grpSp>
        <p:nvGrpSpPr>
          <p:cNvPr id="102" name="Group 102"/>
          <p:cNvGrpSpPr/>
          <p:nvPr/>
        </p:nvGrpSpPr>
        <p:grpSpPr>
          <a:xfrm>
            <a:off x="2147483647" y="2147483647"/>
            <a:ext cx="2147483647" cy="2147483647"/>
            <a:chOff x="0" y="0"/>
            <a:chExt cx="0" cy="0"/>
          </a:xfrm>
        </p:grpSpPr>
      </p:grpSp>
      <p:grpSp>
        <p:nvGrpSpPr>
          <p:cNvPr id="103" name="Group 103"/>
          <p:cNvGrpSpPr/>
          <p:nvPr/>
        </p:nvGrpSpPr>
        <p:grpSpPr>
          <a:xfrm>
            <a:off x="2147483647" y="2147483647"/>
            <a:ext cx="2147483647" cy="2147483647"/>
            <a:chOff x="0" y="0"/>
            <a:chExt cx="0" cy="0"/>
          </a:xfrm>
        </p:grpSpPr>
      </p:grpSp>
      <p:pic>
        <p:nvPicPr>
          <p:cNvPr id="104" name="Picture 104"/>
          <p:cNvPicPr>
            <a:picLocks noChangeAspect="1"/>
          </p:cNvPicPr>
          <p:nvPr/>
        </p:nvPicPr>
        <p:blipFill>
          <a:blip r:embed="rId8"/>
          <a:stretch>
            <a:fillRect/>
          </a:stretch>
        </p:blipFill>
        <p:spPr>
          <a:xfrm>
            <a:off x="1625600" y="8966200"/>
            <a:ext cx="368300" cy="368300"/>
          </a:xfrm>
          <a:prstGeom prst="rect">
            <a:avLst/>
          </a:prstGeom>
        </p:spPr>
      </p:pic>
      <p:pic>
        <p:nvPicPr>
          <p:cNvPr id="105" name="Picture 105"/>
          <p:cNvPicPr>
            <a:picLocks noChangeAspect="1"/>
          </p:cNvPicPr>
          <p:nvPr/>
        </p:nvPicPr>
        <p:blipFill>
          <a:blip r:embed="rId12"/>
          <a:stretch>
            <a:fillRect/>
          </a:stretch>
        </p:blipFill>
        <p:spPr>
          <a:xfrm>
            <a:off x="1714500" y="9029700"/>
            <a:ext cx="228600" cy="228600"/>
          </a:xfrm>
          <a:prstGeom prst="rect">
            <a:avLst/>
          </a:prstGeom>
        </p:spPr>
      </p:pic>
      <p:sp>
        <p:nvSpPr>
          <p:cNvPr id="106" name="TextBox 106"/>
          <p:cNvSpPr txBox="1"/>
          <p:nvPr/>
        </p:nvSpPr>
        <p:spPr>
          <a:xfrm>
            <a:off x="2082800" y="89916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107" name="TextBox 107"/>
          <p:cNvSpPr txBox="1"/>
          <p:nvPr/>
        </p:nvSpPr>
        <p:spPr>
          <a:xfrm>
            <a:off x="2082800" y="10363200"/>
            <a:ext cx="2209800" cy="254000"/>
          </a:xfrm>
          <a:prstGeom prst="rect">
            <a:avLst/>
          </a:prstGeom>
        </p:spPr>
        <p:txBody>
          <a:bodyPr lIns="0" tIns="0" rIns="0" bIns="0" rtlCol="0" anchor="t"/>
          <a:lstStyle/>
          <a:p>
            <a:pPr lvl="0" algn="l">
              <a:lnSpc>
                <a:spcPct val="99600"/>
              </a:lnSpc>
            </a:pPr>
            <a:r>
              <a:rPr lang="en-US" sz="1500" b="0" i="0" u="none" strike="noStrike" dirty="0">
                <a:solidFill>
                  <a:srgbClr val="333333"/>
                </a:solidFill>
                <a:latin typeface="NanumSquare Regular"/>
              </a:rPr>
              <a:t>070-7456-2415 (</a:t>
            </a:r>
            <a:r>
              <a:rPr lang="ko-KR" altLang="en-US" sz="1500" b="0" i="0" u="none" strike="noStrike" dirty="0">
                <a:solidFill>
                  <a:srgbClr val="333333"/>
                </a:solidFill>
                <a:ea typeface="NanumSquare Regular"/>
              </a:rPr>
              <a:t>鄭</a:t>
            </a:r>
            <a:r>
              <a:rPr lang="ja-JP" altLang="en-US" sz="1500" b="0" i="0" u="none" strike="noStrike" dirty="0">
                <a:solidFill>
                  <a:srgbClr val="333333"/>
                </a:solidFill>
                <a:ea typeface="NanumSquare Regular"/>
              </a:rPr>
              <a:t>ｲｪｽﾝ</a:t>
            </a:r>
            <a:r>
              <a:rPr lang="en-US" sz="1500" b="0" i="0" u="none" strike="noStrike" dirty="0">
                <a:solidFill>
                  <a:srgbClr val="333333"/>
                </a:solidFill>
                <a:latin typeface="NanumSquare Regular"/>
              </a:rPr>
              <a:t>)</a:t>
            </a:r>
          </a:p>
        </p:txBody>
      </p:sp>
      <p:grpSp>
        <p:nvGrpSpPr>
          <p:cNvPr id="108" name="Group 108"/>
          <p:cNvGrpSpPr/>
          <p:nvPr/>
        </p:nvGrpSpPr>
        <p:grpSpPr>
          <a:xfrm>
            <a:off x="2147483647" y="2147483647"/>
            <a:ext cx="2147483647" cy="2147483647"/>
            <a:chOff x="0" y="0"/>
            <a:chExt cx="0" cy="0"/>
          </a:xfrm>
        </p:grpSpPr>
      </p:grpSp>
      <p:grpSp>
        <p:nvGrpSpPr>
          <p:cNvPr id="109" name="Group 109"/>
          <p:cNvGrpSpPr/>
          <p:nvPr/>
        </p:nvGrpSpPr>
        <p:grpSpPr>
          <a:xfrm>
            <a:off x="2147483647" y="2147483647"/>
            <a:ext cx="2147483647" cy="2147483647"/>
            <a:chOff x="0" y="0"/>
            <a:chExt cx="0" cy="0"/>
          </a:xfrm>
        </p:grpSpPr>
      </p:grpSp>
      <p:pic>
        <p:nvPicPr>
          <p:cNvPr id="110" name="Picture 110"/>
          <p:cNvPicPr>
            <a:picLocks noChangeAspect="1"/>
          </p:cNvPicPr>
          <p:nvPr/>
        </p:nvPicPr>
        <p:blipFill>
          <a:blip r:embed="rId10"/>
          <a:stretch>
            <a:fillRect/>
          </a:stretch>
        </p:blipFill>
        <p:spPr>
          <a:xfrm>
            <a:off x="1625600" y="9956800"/>
            <a:ext cx="368300" cy="368300"/>
          </a:xfrm>
          <a:prstGeom prst="rect">
            <a:avLst/>
          </a:prstGeom>
        </p:spPr>
      </p:pic>
      <p:pic>
        <p:nvPicPr>
          <p:cNvPr id="111" name="Picture 111"/>
          <p:cNvPicPr>
            <a:picLocks noChangeAspect="1"/>
          </p:cNvPicPr>
          <p:nvPr/>
        </p:nvPicPr>
        <p:blipFill>
          <a:blip r:embed="rId13"/>
          <a:stretch>
            <a:fillRect/>
          </a:stretch>
        </p:blipFill>
        <p:spPr>
          <a:xfrm>
            <a:off x="1701800" y="10033000"/>
            <a:ext cx="215900" cy="228600"/>
          </a:xfrm>
          <a:prstGeom prst="rect">
            <a:avLst/>
          </a:prstGeom>
        </p:spPr>
      </p:pic>
      <p:sp>
        <p:nvSpPr>
          <p:cNvPr id="112" name="TextBox 112"/>
          <p:cNvSpPr txBox="1"/>
          <p:nvPr/>
        </p:nvSpPr>
        <p:spPr>
          <a:xfrm>
            <a:off x="2082800" y="100076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r>
              <a:rPr lang="en-US" sz="1800" b="0" i="0" u="none" strike="noStrike" spc="-100" dirty="0">
                <a:solidFill>
                  <a:srgbClr val="191919"/>
                </a:solidFill>
                <a:latin typeface="NanumSquare ExtraBold"/>
              </a:rPr>
              <a:t> </a:t>
            </a:r>
          </a:p>
        </p:txBody>
      </p:sp>
      <p:pic>
        <p:nvPicPr>
          <p:cNvPr id="113" name="Picture 113"/>
          <p:cNvPicPr>
            <a:picLocks noChangeAspect="1"/>
          </p:cNvPicPr>
          <p:nvPr/>
        </p:nvPicPr>
        <p:blipFill>
          <a:blip r:embed="rId14"/>
          <a:stretch>
            <a:fillRect/>
          </a:stretch>
        </p:blipFill>
        <p:spPr>
          <a:xfrm>
            <a:off x="2501900" y="6553200"/>
            <a:ext cx="1549400" cy="304800"/>
          </a:xfrm>
          <a:prstGeom prst="rect">
            <a:avLst/>
          </a:prstGeom>
        </p:spPr>
      </p:pic>
      <p:sp>
        <p:nvSpPr>
          <p:cNvPr id="114" name="TextBox 114"/>
          <p:cNvSpPr txBox="1"/>
          <p:nvPr/>
        </p:nvSpPr>
        <p:spPr>
          <a:xfrm>
            <a:off x="2565400" y="6591300"/>
            <a:ext cx="1409700" cy="228600"/>
          </a:xfrm>
          <a:prstGeom prst="rect">
            <a:avLst/>
          </a:prstGeom>
        </p:spPr>
        <p:txBody>
          <a:bodyPr lIns="0" tIns="0" rIns="0" bIns="0" rtlCol="0" anchor="t"/>
          <a:lstStyle/>
          <a:p>
            <a:pPr lvl="0" algn="ctr">
              <a:lnSpc>
                <a:spcPct val="99600"/>
              </a:lnSpc>
            </a:pPr>
            <a:r>
              <a:rPr lang="ja-JP" altLang="en-US" sz="1300" b="0" i="0" u="none" strike="noStrike" dirty="0">
                <a:solidFill>
                  <a:srgbClr val="FFFFFF"/>
                </a:solidFill>
                <a:ea typeface="NanumSquare ExtraBold"/>
              </a:rPr>
              <a:t>韓国語教室</a:t>
            </a:r>
            <a:endParaRPr lang="ko-KR" sz="1300" b="0" i="0" u="none" strike="noStrike" dirty="0">
              <a:solidFill>
                <a:srgbClr val="FFFFFF"/>
              </a:solidFill>
              <a:ea typeface="NanumSquare ExtraBold"/>
            </a:endParaRPr>
          </a:p>
        </p:txBody>
      </p:sp>
      <p:pic>
        <p:nvPicPr>
          <p:cNvPr id="115" name="Picture 115"/>
          <p:cNvPicPr>
            <a:picLocks noChangeAspect="1"/>
          </p:cNvPicPr>
          <p:nvPr/>
        </p:nvPicPr>
        <p:blipFill>
          <a:blip r:embed="rId15"/>
          <a:stretch>
            <a:fillRect/>
          </a:stretch>
        </p:blipFill>
        <p:spPr>
          <a:xfrm>
            <a:off x="2413000" y="2349500"/>
            <a:ext cx="1549400" cy="304800"/>
          </a:xfrm>
          <a:prstGeom prst="rect">
            <a:avLst/>
          </a:prstGeom>
        </p:spPr>
      </p:pic>
      <p:sp>
        <p:nvSpPr>
          <p:cNvPr id="116" name="TextBox 116"/>
          <p:cNvSpPr txBox="1"/>
          <p:nvPr/>
        </p:nvSpPr>
        <p:spPr>
          <a:xfrm>
            <a:off x="2476500" y="2387600"/>
            <a:ext cx="1409700" cy="228600"/>
          </a:xfrm>
          <a:prstGeom prst="rect">
            <a:avLst/>
          </a:prstGeom>
        </p:spPr>
        <p:txBody>
          <a:bodyPr lIns="0" tIns="0" rIns="0" bIns="0" rtlCol="0" anchor="t"/>
          <a:lstStyle/>
          <a:p>
            <a:pPr lvl="0" algn="ctr">
              <a:lnSpc>
                <a:spcPct val="99600"/>
              </a:lnSpc>
            </a:pPr>
            <a:r>
              <a:rPr lang="ja-JP" altLang="en-US" sz="1300" b="0" i="0" u="none" strike="noStrike" dirty="0">
                <a:solidFill>
                  <a:srgbClr val="FFFFFF"/>
                </a:solidFill>
                <a:ea typeface="NanumSquare ExtraBold"/>
              </a:rPr>
              <a:t>レディトゥ瑞草</a:t>
            </a:r>
            <a:endParaRPr lang="ko-KR" sz="1300" b="0" i="0" u="none" strike="noStrike" dirty="0">
              <a:solidFill>
                <a:srgbClr val="FFFFFF"/>
              </a:solidFill>
              <a:ea typeface="NanumSquare ExtraBold"/>
            </a:endParaRPr>
          </a:p>
        </p:txBody>
      </p:sp>
      <p:pic>
        <p:nvPicPr>
          <p:cNvPr id="117" name="Picture 117"/>
          <p:cNvPicPr>
            <a:picLocks noChangeAspect="1"/>
          </p:cNvPicPr>
          <p:nvPr/>
        </p:nvPicPr>
        <p:blipFill>
          <a:blip r:embed="rId14"/>
          <a:stretch>
            <a:fillRect/>
          </a:stretch>
        </p:blipFill>
        <p:spPr>
          <a:xfrm>
            <a:off x="6286500" y="6553200"/>
            <a:ext cx="1549400" cy="304800"/>
          </a:xfrm>
          <a:prstGeom prst="rect">
            <a:avLst/>
          </a:prstGeom>
        </p:spPr>
      </p:pic>
      <p:sp>
        <p:nvSpPr>
          <p:cNvPr id="118" name="TextBox 118"/>
          <p:cNvSpPr txBox="1"/>
          <p:nvPr/>
        </p:nvSpPr>
        <p:spPr>
          <a:xfrm>
            <a:off x="6273800" y="6604000"/>
            <a:ext cx="1536700" cy="228600"/>
          </a:xfrm>
          <a:prstGeom prst="rect">
            <a:avLst/>
          </a:prstGeom>
        </p:spPr>
        <p:txBody>
          <a:bodyPr lIns="0" tIns="0" rIns="0" bIns="0" rtlCol="0" anchor="t"/>
          <a:lstStyle/>
          <a:p>
            <a:pPr lvl="0" algn="ctr">
              <a:lnSpc>
                <a:spcPct val="99600"/>
              </a:lnSpc>
            </a:pPr>
            <a:r>
              <a:rPr lang="ja-JP" altLang="en-US" sz="1300" b="0" i="0" u="none" strike="noStrike" dirty="0">
                <a:solidFill>
                  <a:srgbClr val="FFFFFF"/>
                </a:solidFill>
                <a:ea typeface="NanumSquare ExtraBold"/>
              </a:rPr>
              <a:t>相互扶助</a:t>
            </a:r>
            <a:r>
              <a:rPr lang="en-US" sz="1300" b="0" i="0" u="none" strike="noStrike" dirty="0">
                <a:solidFill>
                  <a:srgbClr val="FFFFFF"/>
                </a:solidFill>
                <a:latin typeface="NanumSquare ExtraBold"/>
              </a:rPr>
              <a:t> </a:t>
            </a:r>
            <a:r>
              <a:rPr lang="ja-JP" altLang="en-US" sz="1300" b="0" i="0" u="none" strike="noStrike" dirty="0">
                <a:solidFill>
                  <a:srgbClr val="FFFFFF"/>
                </a:solidFill>
                <a:latin typeface="NanumSquare ExtraBold"/>
              </a:rPr>
              <a:t>全体集会</a:t>
            </a:r>
            <a:endParaRPr lang="ko-KR" sz="1300" b="0" i="0" u="none" strike="noStrike" dirty="0">
              <a:solidFill>
                <a:srgbClr val="FFFFFF"/>
              </a:solidFill>
              <a:ea typeface="NanumSquare ExtraBold"/>
            </a:endParaRPr>
          </a:p>
        </p:txBody>
      </p:sp>
      <p:pic>
        <p:nvPicPr>
          <p:cNvPr id="119" name="Picture 119"/>
          <p:cNvPicPr>
            <a:picLocks noChangeAspect="1"/>
          </p:cNvPicPr>
          <p:nvPr/>
        </p:nvPicPr>
        <p:blipFill>
          <a:blip r:embed="rId14"/>
          <a:stretch>
            <a:fillRect/>
          </a:stretch>
        </p:blipFill>
        <p:spPr>
          <a:xfrm>
            <a:off x="6235700" y="2362200"/>
            <a:ext cx="1549400" cy="304800"/>
          </a:xfrm>
          <a:prstGeom prst="rect">
            <a:avLst/>
          </a:prstGeom>
        </p:spPr>
      </p:pic>
      <p:sp>
        <p:nvSpPr>
          <p:cNvPr id="120" name="TextBox 120"/>
          <p:cNvSpPr txBox="1"/>
          <p:nvPr/>
        </p:nvSpPr>
        <p:spPr>
          <a:xfrm>
            <a:off x="6311900" y="2400300"/>
            <a:ext cx="1409700" cy="228600"/>
          </a:xfrm>
          <a:prstGeom prst="rect">
            <a:avLst/>
          </a:prstGeom>
        </p:spPr>
        <p:txBody>
          <a:bodyPr lIns="0" tIns="0" rIns="0" bIns="0" rtlCol="0" anchor="t"/>
          <a:lstStyle/>
          <a:p>
            <a:pPr lvl="0" algn="ctr">
              <a:lnSpc>
                <a:spcPct val="99600"/>
              </a:lnSpc>
            </a:pPr>
            <a:r>
              <a:rPr lang="ja-JP" altLang="en-US" sz="1300" dirty="0">
                <a:solidFill>
                  <a:srgbClr val="FFFFFF"/>
                </a:solidFill>
                <a:ea typeface="NanumSquare ExtraBold"/>
              </a:rPr>
              <a:t>相互扶助全体集会</a:t>
            </a:r>
            <a:endParaRPr lang="ko-KR" sz="1300" b="0" i="0" u="none" strike="noStrike" dirty="0">
              <a:solidFill>
                <a:srgbClr val="FFFFFF"/>
              </a:solidFill>
              <a:ea typeface="NanumSquare ExtraBold"/>
            </a:endParaRPr>
          </a:p>
        </p:txBody>
      </p:sp>
      <p:pic>
        <p:nvPicPr>
          <p:cNvPr id="121" name="Picture 121"/>
          <p:cNvPicPr>
            <a:picLocks noChangeAspect="1"/>
          </p:cNvPicPr>
          <p:nvPr/>
        </p:nvPicPr>
        <p:blipFill>
          <a:blip r:embed="rId16"/>
          <a:stretch>
            <a:fillRect/>
          </a:stretch>
        </p:blipFill>
        <p:spPr>
          <a:xfrm rot="1500000">
            <a:off x="8077200" y="279400"/>
            <a:ext cx="1612900" cy="1130300"/>
          </a:xfrm>
          <a:prstGeom prst="rect">
            <a:avLst/>
          </a:prstGeom>
        </p:spPr>
      </p:pic>
      <p:sp>
        <p:nvSpPr>
          <p:cNvPr id="122" name="TextBox 122"/>
          <p:cNvSpPr txBox="1"/>
          <p:nvPr/>
        </p:nvSpPr>
        <p:spPr>
          <a:xfrm>
            <a:off x="1778000" y="812800"/>
            <a:ext cx="6731000" cy="1358900"/>
          </a:xfrm>
          <a:prstGeom prst="rect">
            <a:avLst/>
          </a:prstGeom>
        </p:spPr>
        <p:txBody>
          <a:bodyPr lIns="0" tIns="0" rIns="0" bIns="0" rtlCol="0" anchor="ctr"/>
          <a:lstStyle/>
          <a:p>
            <a:pPr algn="ctr">
              <a:lnSpc>
                <a:spcPct val="90387"/>
              </a:lnSpc>
            </a:pPr>
            <a:r>
              <a:rPr lang="ja-JP" altLang="en-US" sz="6600" b="1" dirty="0">
                <a:solidFill>
                  <a:srgbClr val="F9767A"/>
                </a:solidFill>
                <a:latin typeface="+mn-ea"/>
              </a:rPr>
              <a:t>瑞草区家族ｾﾝﾀｰ</a:t>
            </a:r>
            <a:endParaRPr lang="ko-KR" altLang="ko-KR" sz="6600" b="1" dirty="0">
              <a:solidFill>
                <a:srgbClr val="F9767A"/>
              </a:solidFill>
              <a:latin typeface="+mn-ea"/>
            </a:endParaRPr>
          </a:p>
        </p:txBody>
      </p:sp>
      <p:pic>
        <p:nvPicPr>
          <p:cNvPr id="123" name="Picture 123"/>
          <p:cNvPicPr>
            <a:picLocks noChangeAspect="1"/>
          </p:cNvPicPr>
          <p:nvPr/>
        </p:nvPicPr>
        <p:blipFill>
          <a:blip r:embed="rId17"/>
          <a:stretch>
            <a:fillRect/>
          </a:stretch>
        </p:blipFill>
        <p:spPr>
          <a:xfrm>
            <a:off x="9499600" y="6083300"/>
            <a:ext cx="698500" cy="685800"/>
          </a:xfrm>
          <a:prstGeom prst="rect">
            <a:avLst/>
          </a:prstGeom>
        </p:spPr>
      </p:pic>
      <p:pic>
        <p:nvPicPr>
          <p:cNvPr id="124" name="Picture 124"/>
          <p:cNvPicPr>
            <a:picLocks noChangeAspect="1"/>
          </p:cNvPicPr>
          <p:nvPr/>
        </p:nvPicPr>
        <p:blipFill>
          <a:blip r:embed="rId18"/>
          <a:stretch>
            <a:fillRect/>
          </a:stretch>
        </p:blipFill>
        <p:spPr>
          <a:xfrm rot="960000">
            <a:off x="7988300" y="6540500"/>
            <a:ext cx="2438400" cy="736600"/>
          </a:xfrm>
          <a:prstGeom prst="rect">
            <a:avLst/>
          </a:prstGeom>
        </p:spPr>
      </p:pic>
      <p:pic>
        <p:nvPicPr>
          <p:cNvPr id="125" name="Picture 125"/>
          <p:cNvPicPr>
            <a:picLocks noChangeAspect="1"/>
          </p:cNvPicPr>
          <p:nvPr/>
        </p:nvPicPr>
        <p:blipFill>
          <a:blip r:embed="rId19"/>
          <a:stretch>
            <a:fillRect/>
          </a:stretch>
        </p:blipFill>
        <p:spPr>
          <a:xfrm rot="1020000">
            <a:off x="8864600" y="6743700"/>
            <a:ext cx="609600" cy="381000"/>
          </a:xfrm>
          <a:prstGeom prst="rect">
            <a:avLst/>
          </a:prstGeom>
        </p:spPr>
      </p:pic>
      <p:pic>
        <p:nvPicPr>
          <p:cNvPr id="126" name="Picture 126"/>
          <p:cNvPicPr>
            <a:picLocks noChangeAspect="1"/>
          </p:cNvPicPr>
          <p:nvPr/>
        </p:nvPicPr>
        <p:blipFill>
          <a:blip r:embed="rId20"/>
          <a:stretch>
            <a:fillRect/>
          </a:stretch>
        </p:blipFill>
        <p:spPr>
          <a:xfrm rot="900000">
            <a:off x="8128000" y="6591300"/>
            <a:ext cx="609600" cy="330200"/>
          </a:xfrm>
          <a:prstGeom prst="rect">
            <a:avLst/>
          </a:prstGeom>
        </p:spPr>
      </p:pic>
      <p:pic>
        <p:nvPicPr>
          <p:cNvPr id="127" name="Picture 127"/>
          <p:cNvPicPr>
            <a:picLocks noChangeAspect="1"/>
          </p:cNvPicPr>
          <p:nvPr/>
        </p:nvPicPr>
        <p:blipFill>
          <a:blip r:embed="rId21"/>
          <a:stretch>
            <a:fillRect/>
          </a:stretch>
        </p:blipFill>
        <p:spPr>
          <a:xfrm rot="1500000">
            <a:off x="4089400" y="2298700"/>
            <a:ext cx="774700" cy="774700"/>
          </a:xfrm>
          <a:prstGeom prst="rect">
            <a:avLst/>
          </a:prstGeom>
        </p:spPr>
      </p:pic>
      <p:sp>
        <p:nvSpPr>
          <p:cNvPr id="128" name="TextBox 128"/>
          <p:cNvSpPr txBox="1"/>
          <p:nvPr/>
        </p:nvSpPr>
        <p:spPr>
          <a:xfrm>
            <a:off x="9283700" y="177800"/>
            <a:ext cx="876300" cy="330200"/>
          </a:xfrm>
          <a:prstGeom prst="rect">
            <a:avLst/>
          </a:prstGeom>
        </p:spPr>
        <p:txBody>
          <a:bodyPr lIns="0" tIns="0" rIns="0" bIns="0" rtlCol="0" anchor="ctr"/>
          <a:lstStyle/>
          <a:p>
            <a:pPr lvl="0">
              <a:lnSpc>
                <a:spcPct val="116199"/>
              </a:lnSpc>
            </a:pPr>
            <a:r>
              <a:rPr lang="en-US" sz="1900" b="0" i="0" u="none" strike="noStrike" spc="-100" dirty="0">
                <a:solidFill>
                  <a:srgbClr val="787878"/>
                </a:solidFill>
                <a:latin typeface="Pretendard Medium"/>
              </a:rPr>
              <a:t>3</a:t>
            </a:r>
            <a:r>
              <a:rPr lang="ja-JP" altLang="en-US" sz="1900" spc="-100" dirty="0">
                <a:solidFill>
                  <a:srgbClr val="787878"/>
                </a:solidFill>
                <a:latin typeface="Pretendard Medium"/>
              </a:rPr>
              <a:t>ﾍﾟｰｼﾞ</a:t>
            </a:r>
            <a:endParaRPr lang="ko-KR" sz="1900" b="0" i="0" u="none" strike="noStrike" spc="-100" dirty="0">
              <a:solidFill>
                <a:srgbClr val="787878"/>
              </a:solidFill>
              <a:ea typeface="Pretendard Medium"/>
            </a:endParaRPr>
          </a:p>
        </p:txBody>
      </p:sp>
      <p:pic>
        <p:nvPicPr>
          <p:cNvPr id="133" name="Picture 133"/>
          <p:cNvPicPr>
            <a:picLocks noChangeAspect="1"/>
          </p:cNvPicPr>
          <p:nvPr/>
        </p:nvPicPr>
        <p:blipFill>
          <a:blip r:embed="rId22">
            <a:alphaModFix amt="93000"/>
          </a:blip>
          <a:stretch>
            <a:fillRect/>
          </a:stretch>
        </p:blipFill>
        <p:spPr>
          <a:xfrm>
            <a:off x="3581400" y="11010900"/>
            <a:ext cx="4648200" cy="647700"/>
          </a:xfrm>
          <a:prstGeom prst="rect">
            <a:avLst/>
          </a:prstGeom>
        </p:spPr>
      </p:pic>
      <p:sp>
        <p:nvSpPr>
          <p:cNvPr id="134" name="TextBox 134"/>
          <p:cNvSpPr txBox="1"/>
          <p:nvPr/>
        </p:nvSpPr>
        <p:spPr>
          <a:xfrm>
            <a:off x="3505200" y="11150600"/>
            <a:ext cx="4216400" cy="317500"/>
          </a:xfrm>
          <a:prstGeom prst="rect">
            <a:avLst/>
          </a:prstGeom>
        </p:spPr>
        <p:txBody>
          <a:bodyPr lIns="0" tIns="0" rIns="0" bIns="0" rtlCol="0" anchor="ctr"/>
          <a:lstStyle/>
          <a:p>
            <a:pPr lvl="0" algn="ctr">
              <a:lnSpc>
                <a:spcPct val="89640"/>
              </a:lnSpc>
            </a:pPr>
            <a:r>
              <a:rPr lang="ja-JP" altLang="en-US" u="sng" dirty="0">
                <a:solidFill>
                  <a:srgbClr val="FF506B"/>
                </a:solidFill>
                <a:latin typeface="MS PGothic" panose="020B0600070205080204" pitchFamily="34" charset="-128"/>
                <a:ea typeface="MS PGothic" panose="020B0600070205080204" pitchFamily="34" charset="-128"/>
              </a:rPr>
              <a:t>位置</a:t>
            </a:r>
            <a:r>
              <a:rPr lang="en-US" altLang="ko-KR" dirty="0">
                <a:solidFill>
                  <a:srgbClr val="FF9A9E"/>
                </a:solidFill>
                <a:latin typeface="MS PGothic" panose="020B0600070205080204" pitchFamily="34" charset="-128"/>
                <a:ea typeface="MS PGothic" panose="020B0600070205080204" pitchFamily="34" charset="-128"/>
              </a:rPr>
              <a:t>:</a:t>
            </a:r>
            <a:r>
              <a:rPr lang="en-US" altLang="ko-KR" dirty="0">
                <a:solidFill>
                  <a:srgbClr val="787878"/>
                </a:solidFill>
                <a:latin typeface="MS PGothic" panose="020B0600070205080204" pitchFamily="34" charset="-128"/>
                <a:ea typeface="MS PGothic" panose="020B0600070205080204" pitchFamily="34" charset="-128"/>
              </a:rPr>
              <a:t> </a:t>
            </a:r>
            <a:r>
              <a:rPr lang="ja-JP" altLang="en-US" dirty="0">
                <a:solidFill>
                  <a:srgbClr val="9E9E9E"/>
                </a:solidFill>
                <a:latin typeface="MS PGothic" panose="020B0600070205080204" pitchFamily="34" charset="-128"/>
                <a:ea typeface="MS PGothic" panose="020B0600070205080204" pitchFamily="34" charset="-128"/>
              </a:rPr>
              <a:t>瑞草区</a:t>
            </a:r>
            <a:r>
              <a:rPr lang="en-US" altLang="ko-KR" dirty="0">
                <a:solidFill>
                  <a:srgbClr val="9E9E9E"/>
                </a:solidFill>
                <a:latin typeface="MS PGothic" panose="020B0600070205080204" pitchFamily="34" charset="-128"/>
                <a:ea typeface="MS PGothic" panose="020B0600070205080204" pitchFamily="34" charset="-128"/>
              </a:rPr>
              <a:t> </a:t>
            </a:r>
            <a:r>
              <a:rPr lang="ja-JP" altLang="en-US" dirty="0">
                <a:solidFill>
                  <a:srgbClr val="9E9E9E"/>
                </a:solidFill>
                <a:latin typeface="MS PGothic" panose="020B0600070205080204" pitchFamily="34" charset="-128"/>
                <a:ea typeface="MS PGothic" panose="020B0600070205080204" pitchFamily="34" charset="-128"/>
              </a:rPr>
              <a:t>方背路</a:t>
            </a:r>
            <a:r>
              <a:rPr lang="en-US" altLang="ko-KR" dirty="0">
                <a:solidFill>
                  <a:srgbClr val="9E9E9E"/>
                </a:solidFill>
                <a:latin typeface="MS PGothic" panose="020B0600070205080204" pitchFamily="34" charset="-128"/>
                <a:ea typeface="MS PGothic" panose="020B0600070205080204" pitchFamily="34" charset="-128"/>
              </a:rPr>
              <a:t>10</a:t>
            </a:r>
            <a:r>
              <a:rPr lang="ja-JP" altLang="en-US" dirty="0">
                <a:solidFill>
                  <a:srgbClr val="9E9E9E"/>
                </a:solidFill>
                <a:latin typeface="MS PGothic" panose="020B0600070205080204" pitchFamily="34" charset="-128"/>
                <a:ea typeface="MS PGothic" panose="020B0600070205080204" pitchFamily="34" charset="-128"/>
              </a:rPr>
              <a:t>通り</a:t>
            </a:r>
            <a:r>
              <a:rPr lang="en-US" altLang="ko-KR" dirty="0">
                <a:solidFill>
                  <a:srgbClr val="9E9E9E"/>
                </a:solidFill>
                <a:latin typeface="MS PGothic" panose="020B0600070205080204" pitchFamily="34" charset="-128"/>
                <a:ea typeface="MS PGothic" panose="020B0600070205080204" pitchFamily="34" charset="-128"/>
              </a:rPr>
              <a:t>10-20, 4-5</a:t>
            </a:r>
            <a:r>
              <a:rPr lang="ja-JP" altLang="en-US" dirty="0">
                <a:solidFill>
                  <a:srgbClr val="9E9E9E"/>
                </a:solidFill>
                <a:latin typeface="MS PGothic" panose="020B0600070205080204" pitchFamily="34" charset="-128"/>
                <a:ea typeface="MS PGothic" panose="020B0600070205080204" pitchFamily="34" charset="-128"/>
              </a:rPr>
              <a:t>階</a:t>
            </a:r>
            <a:r>
              <a:rPr lang="en-US" sz="1800" b="0" i="0" u="none" strike="noStrike" dirty="0">
                <a:solidFill>
                  <a:srgbClr val="9E9E9E"/>
                </a:solidFill>
                <a:latin typeface="Gmarket Sans Medium"/>
              </a:rPr>
              <a:t> </a:t>
            </a:r>
          </a:p>
        </p:txBody>
      </p:sp>
      <p:pic>
        <p:nvPicPr>
          <p:cNvPr id="135" name="Picture 135"/>
          <p:cNvPicPr>
            <a:picLocks noChangeAspect="1"/>
          </p:cNvPicPr>
          <p:nvPr/>
        </p:nvPicPr>
        <p:blipFill>
          <a:blip r:embed="rId23"/>
          <a:stretch>
            <a:fillRect/>
          </a:stretch>
        </p:blipFill>
        <p:spPr>
          <a:xfrm>
            <a:off x="2997200" y="10960100"/>
            <a:ext cx="508000" cy="673100"/>
          </a:xfrm>
          <a:prstGeom prst="rect">
            <a:avLst/>
          </a:prstGeom>
        </p:spPr>
      </p:pic>
      <p:grpSp>
        <p:nvGrpSpPr>
          <p:cNvPr id="136" name="Group 136"/>
          <p:cNvGrpSpPr/>
          <p:nvPr/>
        </p:nvGrpSpPr>
        <p:grpSpPr>
          <a:xfrm>
            <a:off x="2147483647" y="2147483647"/>
            <a:ext cx="2147483647" cy="2147483647"/>
            <a:chOff x="0" y="0"/>
            <a:chExt cx="0" cy="0"/>
          </a:xfrm>
        </p:grpSpPr>
      </p:grpSp>
      <p:pic>
        <p:nvPicPr>
          <p:cNvPr id="137" name="Picture 137"/>
          <p:cNvPicPr>
            <a:picLocks noChangeAspect="1"/>
          </p:cNvPicPr>
          <p:nvPr/>
        </p:nvPicPr>
        <p:blipFill>
          <a:blip r:embed="rId24"/>
          <a:stretch>
            <a:fillRect/>
          </a:stretch>
        </p:blipFill>
        <p:spPr>
          <a:xfrm>
            <a:off x="8051800" y="10490200"/>
            <a:ext cx="1879600" cy="1879600"/>
          </a:xfrm>
          <a:prstGeom prst="rect">
            <a:avLst/>
          </a:prstGeom>
        </p:spPr>
      </p:pic>
      <p:sp>
        <p:nvSpPr>
          <p:cNvPr id="138" name="TextBox 138"/>
          <p:cNvSpPr txBox="1"/>
          <p:nvPr/>
        </p:nvSpPr>
        <p:spPr>
          <a:xfrm>
            <a:off x="8128000" y="10845800"/>
            <a:ext cx="1739900" cy="927100"/>
          </a:xfrm>
          <a:prstGeom prst="rect">
            <a:avLst/>
          </a:prstGeom>
        </p:spPr>
        <p:txBody>
          <a:bodyPr lIns="0" tIns="0" rIns="0" bIns="0" rtlCol="0" anchor="ctr"/>
          <a:lstStyle/>
          <a:p>
            <a:pPr lvl="0" algn="ctr">
              <a:lnSpc>
                <a:spcPct val="99600"/>
              </a:lnSpc>
            </a:pPr>
            <a:r>
              <a:rPr lang="ja-JP" altLang="en-US" sz="2800" b="0" i="0" u="none" strike="noStrike" dirty="0">
                <a:solidFill>
                  <a:srgbClr val="FF506B"/>
                </a:solidFill>
                <a:ea typeface="NIXGONFONTS-L V2.0"/>
              </a:rPr>
              <a:t>日程案内</a:t>
            </a:r>
            <a:endParaRPr lang="ko-KR" sz="2800" b="0" i="0" u="none" strike="noStrike" dirty="0">
              <a:solidFill>
                <a:srgbClr val="FF506B"/>
              </a:solidFill>
              <a:ea typeface="NIXGONFONTS-L V2.0"/>
            </a:endParaRPr>
          </a:p>
          <a:p>
            <a:pPr lvl="0" algn="ctr">
              <a:lnSpc>
                <a:spcPct val="99600"/>
              </a:lnSpc>
            </a:pPr>
            <a:r>
              <a:rPr lang="ja-JP" altLang="en-US" sz="2800" b="1" i="0" u="none" strike="noStrike" dirty="0">
                <a:solidFill>
                  <a:srgbClr val="FF506B"/>
                </a:solidFill>
                <a:ea typeface="NIXGONFONTS-B V2.0"/>
              </a:rPr>
              <a:t>方背本部</a:t>
            </a:r>
            <a:endParaRPr lang="ko-KR" sz="2800" b="1" i="0" u="none" strike="noStrike" dirty="0">
              <a:solidFill>
                <a:srgbClr val="FF506B"/>
              </a:solidFill>
              <a:ea typeface="NIXGONFONTS-B V2.0"/>
            </a:endParaRPr>
          </a:p>
        </p:txBody>
      </p:sp>
      <p:pic>
        <p:nvPicPr>
          <p:cNvPr id="139" name="Picture 139"/>
          <p:cNvPicPr>
            <a:picLocks noChangeAspect="1"/>
          </p:cNvPicPr>
          <p:nvPr/>
        </p:nvPicPr>
        <p:blipFill>
          <a:blip r:embed="rId25"/>
          <a:stretch>
            <a:fillRect/>
          </a:stretch>
        </p:blipFill>
        <p:spPr>
          <a:xfrm>
            <a:off x="8597900" y="11823700"/>
            <a:ext cx="787400" cy="88900"/>
          </a:xfrm>
          <a:prstGeom prst="rect">
            <a:avLst/>
          </a:prstGeom>
        </p:spPr>
      </p:pic>
      <p:sp>
        <p:nvSpPr>
          <p:cNvPr id="140" name="직사각형 139">
            <a:extLst>
              <a:ext uri="{FF2B5EF4-FFF2-40B4-BE49-F238E27FC236}">
                <a16:creationId xmlns:a16="http://schemas.microsoft.com/office/drawing/2014/main" id="{9D27CE02-DAFD-4940-9AE5-5966E58F8E57}"/>
              </a:ext>
            </a:extLst>
          </p:cNvPr>
          <p:cNvSpPr/>
          <p:nvPr/>
        </p:nvSpPr>
        <p:spPr>
          <a:xfrm>
            <a:off x="2057400" y="2654301"/>
            <a:ext cx="3635289" cy="492443"/>
          </a:xfrm>
          <a:prstGeom prst="rect">
            <a:avLst/>
          </a:prstGeom>
        </p:spPr>
        <p:txBody>
          <a:bodyPr wrap="square">
            <a:spAutoFit/>
          </a:bodyPr>
          <a:lstStyle/>
          <a:p>
            <a:r>
              <a:rPr lang="ja-JP" altLang="en-US" sz="2600" b="1" dirty="0">
                <a:ln w="0">
                  <a:solidFill>
                    <a:prstClr val="black"/>
                  </a:solidFill>
                </a:ln>
                <a:solidFill>
                  <a:srgbClr val="D4ADBA"/>
                </a:solidFill>
                <a:effectLst>
                  <a:glow rad="63500">
                    <a:prstClr val="black">
                      <a:alpha val="40000"/>
                    </a:prstClr>
                  </a:glow>
                </a:effectLst>
              </a:rPr>
              <a:t>瑞草</a:t>
            </a:r>
            <a:r>
              <a:rPr lang="ja-JP" altLang="en-US" sz="2600" b="1" dirty="0">
                <a:ln w="0">
                  <a:solidFill>
                    <a:prstClr val="black"/>
                  </a:solidFill>
                </a:ln>
                <a:solidFill>
                  <a:srgbClr val="FFEBEB"/>
                </a:solidFill>
                <a:effectLst>
                  <a:glow rad="63500">
                    <a:prstClr val="black">
                      <a:alpha val="40000"/>
                    </a:prstClr>
                  </a:glow>
                </a:effectLst>
              </a:rPr>
              <a:t>ﾍｱｰｻﾛﾝ</a:t>
            </a:r>
            <a:endParaRPr lang="ko-KR" altLang="en-US" dirty="0">
              <a:solidFill>
                <a:srgbClr val="FFEBEB"/>
              </a:solidFill>
            </a:endParaRPr>
          </a:p>
        </p:txBody>
      </p:sp>
      <p:sp>
        <p:nvSpPr>
          <p:cNvPr id="141" name="직사각형 140">
            <a:extLst>
              <a:ext uri="{FF2B5EF4-FFF2-40B4-BE49-F238E27FC236}">
                <a16:creationId xmlns:a16="http://schemas.microsoft.com/office/drawing/2014/main" id="{024B1DEE-98C4-437A-A2F3-892BD4A4568D}"/>
              </a:ext>
            </a:extLst>
          </p:cNvPr>
          <p:cNvSpPr/>
          <p:nvPr/>
        </p:nvSpPr>
        <p:spPr>
          <a:xfrm>
            <a:off x="5692689" y="2662711"/>
            <a:ext cx="2676283" cy="492443"/>
          </a:xfrm>
          <a:prstGeom prst="rect">
            <a:avLst/>
          </a:prstGeom>
        </p:spPr>
        <p:txBody>
          <a:bodyPr wrap="square">
            <a:spAutoFit/>
          </a:bodyPr>
          <a:lstStyle/>
          <a:p>
            <a:r>
              <a:rPr lang="ja-JP" altLang="en-US" sz="2600" b="1" dirty="0">
                <a:ln w="0">
                  <a:solidFill>
                    <a:prstClr val="black"/>
                  </a:solidFill>
                </a:ln>
                <a:solidFill>
                  <a:srgbClr val="D4ADBA"/>
                </a:solidFill>
                <a:effectLst>
                  <a:glow rad="63500">
                    <a:prstClr val="black">
                      <a:alpha val="40000"/>
                    </a:prstClr>
                  </a:glow>
                </a:effectLst>
              </a:rPr>
              <a:t>相互扶助</a:t>
            </a:r>
            <a:r>
              <a:rPr lang="ja-JP" altLang="en-US" sz="2600" b="1" dirty="0">
                <a:ln w="0">
                  <a:solidFill>
                    <a:prstClr val="black"/>
                  </a:solidFill>
                </a:ln>
                <a:solidFill>
                  <a:prstClr val="white"/>
                </a:solidFill>
                <a:effectLst>
                  <a:glow rad="63500">
                    <a:prstClr val="black">
                      <a:alpha val="40000"/>
                    </a:prstClr>
                  </a:glow>
                </a:effectLst>
              </a:rPr>
              <a:t>発足式</a:t>
            </a:r>
            <a:endParaRPr lang="ko-KR" altLang="en-US" dirty="0"/>
          </a:p>
        </p:txBody>
      </p:sp>
      <p:sp>
        <p:nvSpPr>
          <p:cNvPr id="142" name="직사각형 141">
            <a:extLst>
              <a:ext uri="{FF2B5EF4-FFF2-40B4-BE49-F238E27FC236}">
                <a16:creationId xmlns:a16="http://schemas.microsoft.com/office/drawing/2014/main" id="{1B56B8DA-FCCA-4C90-9928-C14080601207}"/>
              </a:ext>
            </a:extLst>
          </p:cNvPr>
          <p:cNvSpPr/>
          <p:nvPr/>
        </p:nvSpPr>
        <p:spPr>
          <a:xfrm>
            <a:off x="2155543" y="6845300"/>
            <a:ext cx="3234358" cy="492443"/>
          </a:xfrm>
          <a:prstGeom prst="rect">
            <a:avLst/>
          </a:prstGeom>
        </p:spPr>
        <p:txBody>
          <a:bodyPr wrap="square">
            <a:spAutoFit/>
          </a:bodyPr>
          <a:lstStyle/>
          <a:p>
            <a:r>
              <a:rPr lang="ja-JP" altLang="en-US" sz="2600" b="1" dirty="0">
                <a:ln w="0">
                  <a:solidFill>
                    <a:prstClr val="black"/>
                  </a:solidFill>
                </a:ln>
                <a:solidFill>
                  <a:srgbClr val="D4ADBA"/>
                </a:solidFill>
                <a:effectLst>
                  <a:glow rad="63500">
                    <a:prstClr val="black">
                      <a:alpha val="40000"/>
                    </a:prstClr>
                  </a:glow>
                </a:effectLst>
              </a:rPr>
              <a:t>子供の</a:t>
            </a:r>
            <a:r>
              <a:rPr lang="ja-JP" altLang="en-US" sz="2600" b="1" dirty="0">
                <a:ln w="0">
                  <a:solidFill>
                    <a:prstClr val="black"/>
                  </a:solidFill>
                </a:ln>
                <a:solidFill>
                  <a:srgbClr val="FFEBEB"/>
                </a:solidFill>
                <a:effectLst>
                  <a:glow rad="63500">
                    <a:prstClr val="black">
                      <a:alpha val="40000"/>
                    </a:prstClr>
                  </a:glow>
                </a:effectLst>
              </a:rPr>
              <a:t>韓国語</a:t>
            </a:r>
            <a:endParaRPr lang="ko-KR" altLang="en-US" dirty="0">
              <a:solidFill>
                <a:srgbClr val="FFEBEB"/>
              </a:solidFill>
            </a:endParaRPr>
          </a:p>
        </p:txBody>
      </p:sp>
      <p:sp>
        <p:nvSpPr>
          <p:cNvPr id="143" name="직사각형 142">
            <a:extLst>
              <a:ext uri="{FF2B5EF4-FFF2-40B4-BE49-F238E27FC236}">
                <a16:creationId xmlns:a16="http://schemas.microsoft.com/office/drawing/2014/main" id="{DDF60A4F-F810-4D09-9780-823689C6D778}"/>
              </a:ext>
            </a:extLst>
          </p:cNvPr>
          <p:cNvSpPr/>
          <p:nvPr/>
        </p:nvSpPr>
        <p:spPr>
          <a:xfrm>
            <a:off x="4711700" y="6438900"/>
            <a:ext cx="1522524" cy="769441"/>
          </a:xfrm>
          <a:prstGeom prst="rect">
            <a:avLst/>
          </a:prstGeom>
        </p:spPr>
        <p:txBody>
          <a:bodyPr wrap="square">
            <a:spAutoFit/>
          </a:bodyPr>
          <a:lstStyle/>
          <a:p>
            <a:endParaRPr lang="en-US" altLang="ja-JP" sz="2600" b="1" dirty="0">
              <a:ln w="0">
                <a:solidFill>
                  <a:prstClr val="black"/>
                </a:solidFill>
              </a:ln>
              <a:solidFill>
                <a:srgbClr val="D4ADBA"/>
              </a:solidFill>
              <a:effectLst>
                <a:glow rad="63500">
                  <a:prstClr val="black">
                    <a:alpha val="40000"/>
                  </a:prstClr>
                </a:glow>
              </a:effectLst>
            </a:endParaRPr>
          </a:p>
          <a:p>
            <a:endParaRPr lang="ko-KR" altLang="en-US" dirty="0"/>
          </a:p>
        </p:txBody>
      </p:sp>
      <p:sp>
        <p:nvSpPr>
          <p:cNvPr id="144" name="직사각형 143">
            <a:extLst>
              <a:ext uri="{FF2B5EF4-FFF2-40B4-BE49-F238E27FC236}">
                <a16:creationId xmlns:a16="http://schemas.microsoft.com/office/drawing/2014/main" id="{0CF30018-09BD-458C-8096-2C0EBC8B4892}"/>
              </a:ext>
            </a:extLst>
          </p:cNvPr>
          <p:cNvSpPr/>
          <p:nvPr/>
        </p:nvSpPr>
        <p:spPr>
          <a:xfrm>
            <a:off x="5753100" y="6926302"/>
            <a:ext cx="2895599" cy="461665"/>
          </a:xfrm>
          <a:prstGeom prst="rect">
            <a:avLst/>
          </a:prstGeom>
        </p:spPr>
        <p:txBody>
          <a:bodyPr wrap="square">
            <a:spAutoFit/>
          </a:bodyPr>
          <a:lstStyle/>
          <a:p>
            <a:r>
              <a:rPr lang="ja-JP" altLang="en-US" sz="2400" b="1" dirty="0">
                <a:ln w="0">
                  <a:solidFill>
                    <a:prstClr val="black"/>
                  </a:solidFill>
                </a:ln>
                <a:solidFill>
                  <a:srgbClr val="D4ADBA"/>
                </a:solidFill>
                <a:effectLst>
                  <a:glow rad="63500">
                    <a:prstClr val="black">
                      <a:alpha val="40000"/>
                    </a:prstClr>
                  </a:glow>
                </a:effectLst>
              </a:rPr>
              <a:t>我が家の</a:t>
            </a:r>
            <a:r>
              <a:rPr lang="ja-JP" altLang="en-US" sz="2400" b="1" dirty="0">
                <a:ln w="0">
                  <a:solidFill>
                    <a:prstClr val="black"/>
                  </a:solidFill>
                </a:ln>
                <a:solidFill>
                  <a:prstClr val="white"/>
                </a:solidFill>
                <a:effectLst>
                  <a:glow rad="63500">
                    <a:prstClr val="black">
                      <a:alpha val="40000"/>
                    </a:prstClr>
                  </a:glow>
                </a:effectLst>
              </a:rPr>
              <a:t>家族写真</a:t>
            </a:r>
            <a:endParaRPr lang="ko-KR" altLang="en-US"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6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27000" y="7467600"/>
            <a:ext cx="10490200" cy="5524500"/>
          </a:xfrm>
          <a:prstGeom prst="rect">
            <a:avLst/>
          </a:prstGeom>
        </p:spPr>
      </p:pic>
      <p:pic>
        <p:nvPicPr>
          <p:cNvPr id="3" name="Picture 3"/>
          <p:cNvPicPr>
            <a:picLocks noChangeAspect="1"/>
          </p:cNvPicPr>
          <p:nvPr/>
        </p:nvPicPr>
        <p:blipFill>
          <a:blip r:embed="rId3"/>
          <a:stretch>
            <a:fillRect/>
          </a:stretch>
        </p:blipFill>
        <p:spPr>
          <a:xfrm>
            <a:off x="1079500" y="482600"/>
            <a:ext cx="8128000" cy="11455400"/>
          </a:xfrm>
          <a:prstGeom prst="rect">
            <a:avLst/>
          </a:prstGeom>
        </p:spPr>
      </p:pic>
      <p:pic>
        <p:nvPicPr>
          <p:cNvPr id="4" name="Picture 4"/>
          <p:cNvPicPr>
            <a:picLocks noChangeAspect="1"/>
          </p:cNvPicPr>
          <p:nvPr/>
        </p:nvPicPr>
        <p:blipFill>
          <a:blip r:embed="rId4"/>
          <a:stretch>
            <a:fillRect/>
          </a:stretch>
        </p:blipFill>
        <p:spPr>
          <a:xfrm>
            <a:off x="3746500" y="12001500"/>
            <a:ext cx="2362200" cy="749300"/>
          </a:xfrm>
          <a:prstGeom prst="rect">
            <a:avLst/>
          </a:prstGeom>
        </p:spPr>
      </p:pic>
      <p:pic>
        <p:nvPicPr>
          <p:cNvPr id="5" name="Picture 5"/>
          <p:cNvPicPr>
            <a:picLocks noChangeAspect="1"/>
          </p:cNvPicPr>
          <p:nvPr/>
        </p:nvPicPr>
        <p:blipFill>
          <a:blip r:embed="rId5"/>
          <a:stretch>
            <a:fillRect/>
          </a:stretch>
        </p:blipFill>
        <p:spPr>
          <a:xfrm>
            <a:off x="5473700" y="3911600"/>
            <a:ext cx="3289300" cy="12700"/>
          </a:xfrm>
          <a:prstGeom prst="rect">
            <a:avLst/>
          </a:prstGeom>
        </p:spPr>
      </p:pic>
      <p:pic>
        <p:nvPicPr>
          <p:cNvPr id="6" name="Picture 6"/>
          <p:cNvPicPr>
            <a:picLocks noChangeAspect="1"/>
          </p:cNvPicPr>
          <p:nvPr/>
        </p:nvPicPr>
        <p:blipFill>
          <a:blip r:embed="rId6"/>
          <a:stretch>
            <a:fillRect/>
          </a:stretch>
        </p:blipFill>
        <p:spPr>
          <a:xfrm>
            <a:off x="5473700" y="4686300"/>
            <a:ext cx="3200400" cy="12700"/>
          </a:xfrm>
          <a:prstGeom prst="rect">
            <a:avLst/>
          </a:prstGeom>
        </p:spPr>
      </p:pic>
      <p:pic>
        <p:nvPicPr>
          <p:cNvPr id="7" name="Picture 7"/>
          <p:cNvPicPr>
            <a:picLocks noChangeAspect="1"/>
          </p:cNvPicPr>
          <p:nvPr/>
        </p:nvPicPr>
        <p:blipFill>
          <a:blip r:embed="rId7"/>
          <a:stretch>
            <a:fillRect/>
          </a:stretch>
        </p:blipFill>
        <p:spPr>
          <a:xfrm>
            <a:off x="5473700" y="5689600"/>
            <a:ext cx="3175000" cy="12700"/>
          </a:xfrm>
          <a:prstGeom prst="rect">
            <a:avLst/>
          </a:prstGeom>
        </p:spPr>
      </p:pic>
      <p:sp>
        <p:nvSpPr>
          <p:cNvPr id="8" name="TextBox 8"/>
          <p:cNvSpPr txBox="1"/>
          <p:nvPr/>
        </p:nvSpPr>
        <p:spPr>
          <a:xfrm>
            <a:off x="2235200" y="2667000"/>
            <a:ext cx="2133600" cy="317500"/>
          </a:xfrm>
          <a:prstGeom prst="rect">
            <a:avLst/>
          </a:prstGeom>
        </p:spPr>
        <p:txBody>
          <a:bodyPr lIns="0" tIns="0" rIns="0" bIns="0" rtlCol="0" anchor="t"/>
          <a:lstStyle/>
          <a:p>
            <a:pPr lvl="0" algn="ctr">
              <a:lnSpc>
                <a:spcPct val="99600"/>
              </a:lnSpc>
            </a:pPr>
            <a:endParaRPr lang="ko-KR" sz="1800" b="0" i="0" u="none" strike="noStrike" dirty="0">
              <a:solidFill>
                <a:srgbClr val="FFFFFF"/>
              </a:solidFill>
              <a:ea typeface="NanumSquare ExtraBold"/>
            </a:endParaRPr>
          </a:p>
        </p:txBody>
      </p:sp>
      <p:sp>
        <p:nvSpPr>
          <p:cNvPr id="9" name="TextBox 9"/>
          <p:cNvSpPr txBox="1"/>
          <p:nvPr/>
        </p:nvSpPr>
        <p:spPr>
          <a:xfrm>
            <a:off x="6146800" y="2692400"/>
            <a:ext cx="1778000" cy="317500"/>
          </a:xfrm>
          <a:prstGeom prst="rect">
            <a:avLst/>
          </a:prstGeom>
        </p:spPr>
        <p:txBody>
          <a:bodyPr lIns="0" tIns="0" rIns="0" bIns="0" rtlCol="0" anchor="t"/>
          <a:lstStyle/>
          <a:p>
            <a:pPr lvl="0" algn="ctr">
              <a:lnSpc>
                <a:spcPct val="99600"/>
              </a:lnSpc>
            </a:pPr>
            <a:endParaRPr lang="ko-KR" sz="1800" b="0" i="0" u="none" strike="noStrike" dirty="0">
              <a:solidFill>
                <a:srgbClr val="FFFFFF"/>
              </a:solidFill>
              <a:ea typeface="NanumSquare ExtraBold"/>
            </a:endParaRPr>
          </a:p>
        </p:txBody>
      </p:sp>
      <p:grpSp>
        <p:nvGrpSpPr>
          <p:cNvPr id="10" name="Group 10"/>
          <p:cNvGrpSpPr/>
          <p:nvPr/>
        </p:nvGrpSpPr>
        <p:grpSpPr>
          <a:xfrm>
            <a:off x="2147483647" y="2147483647"/>
            <a:ext cx="2147483647" cy="2147483647"/>
            <a:chOff x="0" y="0"/>
            <a:chExt cx="0" cy="0"/>
          </a:xfrm>
        </p:grpSpPr>
      </p:grpSp>
      <p:grpSp>
        <p:nvGrpSpPr>
          <p:cNvPr id="11" name="Group 11"/>
          <p:cNvGrpSpPr/>
          <p:nvPr/>
        </p:nvGrpSpPr>
        <p:grpSpPr>
          <a:xfrm>
            <a:off x="2147483647" y="2147483647"/>
            <a:ext cx="2147483647" cy="2147483647"/>
            <a:chOff x="0" y="0"/>
            <a:chExt cx="0" cy="0"/>
          </a:xfrm>
        </p:grpSpPr>
      </p:grpSp>
      <p:pic>
        <p:nvPicPr>
          <p:cNvPr id="12" name="Picture 12"/>
          <p:cNvPicPr>
            <a:picLocks noChangeAspect="1"/>
          </p:cNvPicPr>
          <p:nvPr/>
        </p:nvPicPr>
        <p:blipFill>
          <a:blip r:embed="rId8"/>
          <a:stretch>
            <a:fillRect/>
          </a:stretch>
        </p:blipFill>
        <p:spPr>
          <a:xfrm>
            <a:off x="5537200" y="3238500"/>
            <a:ext cx="368300" cy="368300"/>
          </a:xfrm>
          <a:prstGeom prst="rect">
            <a:avLst/>
          </a:prstGeom>
        </p:spPr>
      </p:pic>
      <p:pic>
        <p:nvPicPr>
          <p:cNvPr id="13" name="Picture 13"/>
          <p:cNvPicPr>
            <a:picLocks noChangeAspect="1"/>
          </p:cNvPicPr>
          <p:nvPr/>
        </p:nvPicPr>
        <p:blipFill>
          <a:blip r:embed="rId9"/>
          <a:stretch>
            <a:fillRect/>
          </a:stretch>
        </p:blipFill>
        <p:spPr>
          <a:xfrm>
            <a:off x="5626100" y="3327400"/>
            <a:ext cx="203200" cy="203200"/>
          </a:xfrm>
          <a:prstGeom prst="rect">
            <a:avLst/>
          </a:prstGeom>
        </p:spPr>
      </p:pic>
      <p:sp>
        <p:nvSpPr>
          <p:cNvPr id="14" name="TextBox 14"/>
          <p:cNvSpPr txBox="1"/>
          <p:nvPr/>
        </p:nvSpPr>
        <p:spPr>
          <a:xfrm>
            <a:off x="5994400" y="3276600"/>
            <a:ext cx="1409700" cy="3175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p:txBody>
      </p:sp>
      <p:sp>
        <p:nvSpPr>
          <p:cNvPr id="15" name="TextBox 15"/>
          <p:cNvSpPr txBox="1"/>
          <p:nvPr/>
        </p:nvSpPr>
        <p:spPr>
          <a:xfrm>
            <a:off x="5994400" y="3632200"/>
            <a:ext cx="3098800" cy="254000"/>
          </a:xfrm>
          <a:prstGeom prst="rect">
            <a:avLst/>
          </a:prstGeom>
        </p:spPr>
        <p:txBody>
          <a:bodyPr lIns="0" tIns="0" rIns="0" bIns="0" rtlCol="0" anchor="t"/>
          <a:lstStyle/>
          <a:p>
            <a:pPr lvl="0" algn="l">
              <a:lnSpc>
                <a:spcPct val="99600"/>
              </a:lnSpc>
            </a:pPr>
            <a:r>
              <a:rPr lang="en-US" sz="1500" b="0" i="0" u="none" strike="noStrike" dirty="0">
                <a:solidFill>
                  <a:srgbClr val="000000"/>
                </a:solidFill>
                <a:latin typeface="NanumSquare Regular"/>
              </a:rPr>
              <a:t>3/29(</a:t>
            </a:r>
            <a:r>
              <a:rPr lang="ja-JP" altLang="en-US" sz="1500" dirty="0">
                <a:solidFill>
                  <a:srgbClr val="000000"/>
                </a:solidFill>
                <a:latin typeface="NanumSquare Regular"/>
                <a:ea typeface="NanumSquare Regular"/>
              </a:rPr>
              <a:t>土</a:t>
            </a:r>
            <a:r>
              <a:rPr lang="en-US" sz="1500" b="0" i="0" u="none" strike="noStrike" dirty="0">
                <a:solidFill>
                  <a:srgbClr val="000000"/>
                </a:solidFill>
                <a:latin typeface="NanumSquare Regular"/>
              </a:rPr>
              <a:t>) 10:0~12:00 </a:t>
            </a:r>
            <a:r>
              <a:rPr lang="ja-JP" altLang="en-US" sz="1500" dirty="0">
                <a:solidFill>
                  <a:srgbClr val="000000"/>
                </a:solidFill>
                <a:latin typeface="NanumSquare Regular"/>
                <a:ea typeface="NanumSquare Regular"/>
              </a:rPr>
              <a:t>教育室</a:t>
            </a:r>
            <a:endParaRPr lang="ko-KR" sz="1500" b="0" i="0" u="none" strike="noStrike" dirty="0">
              <a:solidFill>
                <a:srgbClr val="000000"/>
              </a:solidFill>
              <a:ea typeface="NanumSquare Regular"/>
            </a:endParaRPr>
          </a:p>
        </p:txBody>
      </p:sp>
      <p:sp>
        <p:nvSpPr>
          <p:cNvPr id="16" name="TextBox 16"/>
          <p:cNvSpPr txBox="1"/>
          <p:nvPr/>
        </p:nvSpPr>
        <p:spPr>
          <a:xfrm>
            <a:off x="5994400" y="4381500"/>
            <a:ext cx="2501900" cy="254000"/>
          </a:xfrm>
          <a:prstGeom prst="rect">
            <a:avLst/>
          </a:prstGeom>
        </p:spPr>
        <p:txBody>
          <a:bodyPr lIns="0" tIns="0" rIns="0" bIns="0" rtlCol="0" anchor="t"/>
          <a:lstStyle/>
          <a:p>
            <a:pPr lvl="0" algn="l">
              <a:lnSpc>
                <a:spcPct val="99600"/>
              </a:lnSpc>
            </a:pPr>
            <a:r>
              <a:rPr lang="ja-JP" altLang="en-US" sz="1500" i="0" u="none" strike="noStrike" dirty="0">
                <a:solidFill>
                  <a:srgbClr val="333333"/>
                </a:solidFill>
                <a:ea typeface="NanumSquare Regular"/>
              </a:rPr>
              <a:t>ケ</a:t>
            </a:r>
            <a:r>
              <a:rPr lang="ja-JP" altLang="en-US" sz="1500" i="0" u="none" strike="noStrike" dirty="0">
                <a:solidFill>
                  <a:srgbClr val="333333"/>
                </a:solidFill>
                <a:latin typeface="+mn-ea"/>
              </a:rPr>
              <a:t>ー</a:t>
            </a:r>
            <a:r>
              <a:rPr lang="ja-JP" altLang="en-US" sz="1500" i="0" u="none" strike="noStrike" dirty="0">
                <a:solidFill>
                  <a:srgbClr val="333333"/>
                </a:solidFill>
                <a:ea typeface="NanumSquare Regular"/>
              </a:rPr>
              <a:t>ス管理家庭</a:t>
            </a:r>
            <a:endParaRPr lang="ko-KR" sz="1500" i="0" u="none" strike="noStrike" dirty="0">
              <a:solidFill>
                <a:srgbClr val="333333"/>
              </a:solidFill>
              <a:ea typeface="NanumSquare Regular"/>
            </a:endParaRPr>
          </a:p>
        </p:txBody>
      </p:sp>
      <p:grpSp>
        <p:nvGrpSpPr>
          <p:cNvPr id="17" name="Group 17"/>
          <p:cNvGrpSpPr/>
          <p:nvPr/>
        </p:nvGrpSpPr>
        <p:grpSpPr>
          <a:xfrm>
            <a:off x="2147483647" y="2147483647"/>
            <a:ext cx="2147483647" cy="2147483647"/>
            <a:chOff x="0" y="0"/>
            <a:chExt cx="0" cy="0"/>
          </a:xfrm>
        </p:grpSpPr>
      </p:grpSp>
      <p:grpSp>
        <p:nvGrpSpPr>
          <p:cNvPr id="18" name="Group 18"/>
          <p:cNvGrpSpPr/>
          <p:nvPr/>
        </p:nvGrpSpPr>
        <p:grpSpPr>
          <a:xfrm>
            <a:off x="2147483647" y="2147483647"/>
            <a:ext cx="2147483647" cy="2147483647"/>
            <a:chOff x="0" y="0"/>
            <a:chExt cx="0" cy="0"/>
          </a:xfrm>
        </p:grpSpPr>
      </p:grpSp>
      <p:pic>
        <p:nvPicPr>
          <p:cNvPr id="19" name="Picture 19"/>
          <p:cNvPicPr>
            <a:picLocks noChangeAspect="1"/>
          </p:cNvPicPr>
          <p:nvPr/>
        </p:nvPicPr>
        <p:blipFill>
          <a:blip r:embed="rId10"/>
          <a:stretch>
            <a:fillRect/>
          </a:stretch>
        </p:blipFill>
        <p:spPr>
          <a:xfrm>
            <a:off x="5537200" y="4000500"/>
            <a:ext cx="368300" cy="368300"/>
          </a:xfrm>
          <a:prstGeom prst="rect">
            <a:avLst/>
          </a:prstGeom>
        </p:spPr>
      </p:pic>
      <p:pic>
        <p:nvPicPr>
          <p:cNvPr id="20" name="Picture 20"/>
          <p:cNvPicPr>
            <a:picLocks noChangeAspect="1"/>
          </p:cNvPicPr>
          <p:nvPr/>
        </p:nvPicPr>
        <p:blipFill>
          <a:blip r:embed="rId11"/>
          <a:stretch>
            <a:fillRect/>
          </a:stretch>
        </p:blipFill>
        <p:spPr>
          <a:xfrm>
            <a:off x="5638800" y="4076700"/>
            <a:ext cx="177800" cy="203200"/>
          </a:xfrm>
          <a:prstGeom prst="rect">
            <a:avLst/>
          </a:prstGeom>
        </p:spPr>
      </p:pic>
      <p:sp>
        <p:nvSpPr>
          <p:cNvPr id="21" name="TextBox 21"/>
          <p:cNvSpPr txBox="1"/>
          <p:nvPr/>
        </p:nvSpPr>
        <p:spPr>
          <a:xfrm>
            <a:off x="5994400" y="40259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22" name="TextBox 22"/>
          <p:cNvSpPr txBox="1"/>
          <p:nvPr/>
        </p:nvSpPr>
        <p:spPr>
          <a:xfrm>
            <a:off x="5994400" y="5194300"/>
            <a:ext cx="2667000" cy="254000"/>
          </a:xfrm>
          <a:prstGeom prst="rect">
            <a:avLst/>
          </a:prstGeom>
        </p:spPr>
        <p:txBody>
          <a:bodyPr lIns="0" tIns="0" rIns="0" bIns="0" rtlCol="0" anchor="t"/>
          <a:lstStyle/>
          <a:p>
            <a:pPr lvl="0" algn="l">
              <a:lnSpc>
                <a:spcPct val="99600"/>
              </a:lnSpc>
            </a:pPr>
            <a:r>
              <a:rPr lang="ja-JP" altLang="en-US" sz="1500" dirty="0">
                <a:solidFill>
                  <a:srgbClr val="333333"/>
                </a:solidFill>
                <a:ea typeface="NanumSquare Regular"/>
              </a:rPr>
              <a:t>我が家の特別な香り作り</a:t>
            </a:r>
            <a:endParaRPr lang="ko-KR" sz="1500" b="0" i="0" u="none" strike="noStrike" dirty="0">
              <a:solidFill>
                <a:srgbClr val="333333"/>
              </a:solidFill>
              <a:ea typeface="NanumSquare Regular"/>
            </a:endParaRPr>
          </a:p>
        </p:txBody>
      </p:sp>
      <p:grpSp>
        <p:nvGrpSpPr>
          <p:cNvPr id="23" name="Group 23"/>
          <p:cNvGrpSpPr/>
          <p:nvPr/>
        </p:nvGrpSpPr>
        <p:grpSpPr>
          <a:xfrm>
            <a:off x="2147483647" y="2147483647"/>
            <a:ext cx="2147483647" cy="2147483647"/>
            <a:chOff x="0" y="0"/>
            <a:chExt cx="0" cy="0"/>
          </a:xfrm>
        </p:grpSpPr>
      </p:grpSp>
      <p:grpSp>
        <p:nvGrpSpPr>
          <p:cNvPr id="24" name="Group 24"/>
          <p:cNvGrpSpPr/>
          <p:nvPr/>
        </p:nvGrpSpPr>
        <p:grpSpPr>
          <a:xfrm>
            <a:off x="2147483647" y="2147483647"/>
            <a:ext cx="2147483647" cy="2147483647"/>
            <a:chOff x="0" y="0"/>
            <a:chExt cx="0" cy="0"/>
          </a:xfrm>
        </p:grpSpPr>
      </p:grpSp>
      <p:pic>
        <p:nvPicPr>
          <p:cNvPr id="25" name="Picture 25"/>
          <p:cNvPicPr>
            <a:picLocks noChangeAspect="1"/>
          </p:cNvPicPr>
          <p:nvPr/>
        </p:nvPicPr>
        <p:blipFill>
          <a:blip r:embed="rId8"/>
          <a:stretch>
            <a:fillRect/>
          </a:stretch>
        </p:blipFill>
        <p:spPr>
          <a:xfrm>
            <a:off x="5537200" y="4775200"/>
            <a:ext cx="368300" cy="368300"/>
          </a:xfrm>
          <a:prstGeom prst="rect">
            <a:avLst/>
          </a:prstGeom>
        </p:spPr>
      </p:pic>
      <p:pic>
        <p:nvPicPr>
          <p:cNvPr id="26" name="Picture 26"/>
          <p:cNvPicPr>
            <a:picLocks noChangeAspect="1"/>
          </p:cNvPicPr>
          <p:nvPr/>
        </p:nvPicPr>
        <p:blipFill>
          <a:blip r:embed="rId12"/>
          <a:stretch>
            <a:fillRect/>
          </a:stretch>
        </p:blipFill>
        <p:spPr>
          <a:xfrm>
            <a:off x="5613400" y="4838700"/>
            <a:ext cx="228600" cy="228600"/>
          </a:xfrm>
          <a:prstGeom prst="rect">
            <a:avLst/>
          </a:prstGeom>
        </p:spPr>
      </p:pic>
      <p:sp>
        <p:nvSpPr>
          <p:cNvPr id="27" name="TextBox 27"/>
          <p:cNvSpPr txBox="1"/>
          <p:nvPr/>
        </p:nvSpPr>
        <p:spPr>
          <a:xfrm>
            <a:off x="5994400" y="48006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28" name="TextBox 28"/>
          <p:cNvSpPr txBox="1"/>
          <p:nvPr/>
        </p:nvSpPr>
        <p:spPr>
          <a:xfrm>
            <a:off x="5994400" y="6146800"/>
            <a:ext cx="2108200" cy="254000"/>
          </a:xfrm>
          <a:prstGeom prst="rect">
            <a:avLst/>
          </a:prstGeom>
        </p:spPr>
        <p:txBody>
          <a:bodyPr lIns="0" tIns="0" rIns="0" bIns="0" rtlCol="0" anchor="t"/>
          <a:lstStyle/>
          <a:p>
            <a:pPr lvl="0" algn="l">
              <a:lnSpc>
                <a:spcPct val="99600"/>
              </a:lnSpc>
            </a:pPr>
            <a:r>
              <a:rPr lang="en-US" sz="1500" b="0" i="0" u="none" strike="noStrike" dirty="0">
                <a:solidFill>
                  <a:srgbClr val="333333"/>
                </a:solidFill>
                <a:latin typeface="NanumSquare Regular"/>
              </a:rPr>
              <a:t>070-7477-2408(</a:t>
            </a:r>
            <a:r>
              <a:rPr lang="ja-JP" altLang="en-US" sz="1500" dirty="0">
                <a:solidFill>
                  <a:srgbClr val="333333"/>
                </a:solidFill>
                <a:latin typeface="NanumSquare Regular"/>
                <a:ea typeface="NanumSquare Regular"/>
              </a:rPr>
              <a:t>金ｼﾞﾅ</a:t>
            </a:r>
            <a:r>
              <a:rPr lang="en-US" sz="1500" b="0" i="0" u="none" strike="noStrike" dirty="0">
                <a:solidFill>
                  <a:srgbClr val="333333"/>
                </a:solidFill>
                <a:latin typeface="NanumSquare Regular"/>
              </a:rPr>
              <a:t>)</a:t>
            </a:r>
          </a:p>
        </p:txBody>
      </p:sp>
      <p:grpSp>
        <p:nvGrpSpPr>
          <p:cNvPr id="29" name="Group 29"/>
          <p:cNvGrpSpPr/>
          <p:nvPr/>
        </p:nvGrpSpPr>
        <p:grpSpPr>
          <a:xfrm>
            <a:off x="2147483647" y="2147483647"/>
            <a:ext cx="2147483647" cy="2147483647"/>
            <a:chOff x="0" y="0"/>
            <a:chExt cx="0" cy="0"/>
          </a:xfrm>
        </p:grpSpPr>
      </p:grpSp>
      <p:grpSp>
        <p:nvGrpSpPr>
          <p:cNvPr id="30" name="Group 30"/>
          <p:cNvGrpSpPr/>
          <p:nvPr/>
        </p:nvGrpSpPr>
        <p:grpSpPr>
          <a:xfrm>
            <a:off x="2147483647" y="2147483647"/>
            <a:ext cx="2147483647" cy="2147483647"/>
            <a:chOff x="0" y="0"/>
            <a:chExt cx="0" cy="0"/>
          </a:xfrm>
        </p:grpSpPr>
      </p:grpSp>
      <p:pic>
        <p:nvPicPr>
          <p:cNvPr id="31" name="Picture 31"/>
          <p:cNvPicPr>
            <a:picLocks noChangeAspect="1"/>
          </p:cNvPicPr>
          <p:nvPr/>
        </p:nvPicPr>
        <p:blipFill>
          <a:blip r:embed="rId10"/>
          <a:stretch>
            <a:fillRect/>
          </a:stretch>
        </p:blipFill>
        <p:spPr>
          <a:xfrm>
            <a:off x="5537200" y="5753100"/>
            <a:ext cx="368300" cy="368300"/>
          </a:xfrm>
          <a:prstGeom prst="rect">
            <a:avLst/>
          </a:prstGeom>
        </p:spPr>
      </p:pic>
      <p:pic>
        <p:nvPicPr>
          <p:cNvPr id="32" name="Picture 32"/>
          <p:cNvPicPr>
            <a:picLocks noChangeAspect="1"/>
          </p:cNvPicPr>
          <p:nvPr/>
        </p:nvPicPr>
        <p:blipFill>
          <a:blip r:embed="rId13"/>
          <a:stretch>
            <a:fillRect/>
          </a:stretch>
        </p:blipFill>
        <p:spPr>
          <a:xfrm>
            <a:off x="5613400" y="5816600"/>
            <a:ext cx="215900" cy="228600"/>
          </a:xfrm>
          <a:prstGeom prst="rect">
            <a:avLst/>
          </a:prstGeom>
        </p:spPr>
      </p:pic>
      <p:sp>
        <p:nvSpPr>
          <p:cNvPr id="33" name="TextBox 33"/>
          <p:cNvSpPr txBox="1"/>
          <p:nvPr/>
        </p:nvSpPr>
        <p:spPr>
          <a:xfrm>
            <a:off x="5994400" y="58039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r>
              <a:rPr lang="en-US" sz="1800" b="0" i="0" u="none" strike="noStrike" spc="-100" dirty="0">
                <a:solidFill>
                  <a:srgbClr val="191919"/>
                </a:solidFill>
                <a:latin typeface="NanumSquare ExtraBold"/>
              </a:rPr>
              <a:t> </a:t>
            </a:r>
          </a:p>
        </p:txBody>
      </p:sp>
      <p:pic>
        <p:nvPicPr>
          <p:cNvPr id="34" name="Picture 34"/>
          <p:cNvPicPr>
            <a:picLocks noChangeAspect="1"/>
          </p:cNvPicPr>
          <p:nvPr/>
        </p:nvPicPr>
        <p:blipFill>
          <a:blip r:embed="rId5"/>
          <a:stretch>
            <a:fillRect/>
          </a:stretch>
        </p:blipFill>
        <p:spPr>
          <a:xfrm>
            <a:off x="1562100" y="3911600"/>
            <a:ext cx="3289300" cy="12700"/>
          </a:xfrm>
          <a:prstGeom prst="rect">
            <a:avLst/>
          </a:prstGeom>
        </p:spPr>
      </p:pic>
      <p:pic>
        <p:nvPicPr>
          <p:cNvPr id="35" name="Picture 35"/>
          <p:cNvPicPr>
            <a:picLocks noChangeAspect="1"/>
          </p:cNvPicPr>
          <p:nvPr/>
        </p:nvPicPr>
        <p:blipFill>
          <a:blip r:embed="rId6"/>
          <a:stretch>
            <a:fillRect/>
          </a:stretch>
        </p:blipFill>
        <p:spPr>
          <a:xfrm>
            <a:off x="1562100" y="4686300"/>
            <a:ext cx="3200400" cy="12700"/>
          </a:xfrm>
          <a:prstGeom prst="rect">
            <a:avLst/>
          </a:prstGeom>
        </p:spPr>
      </p:pic>
      <p:pic>
        <p:nvPicPr>
          <p:cNvPr id="36" name="Picture 36"/>
          <p:cNvPicPr>
            <a:picLocks noChangeAspect="1"/>
          </p:cNvPicPr>
          <p:nvPr/>
        </p:nvPicPr>
        <p:blipFill>
          <a:blip r:embed="rId7"/>
          <a:stretch>
            <a:fillRect/>
          </a:stretch>
        </p:blipFill>
        <p:spPr>
          <a:xfrm>
            <a:off x="1562100" y="5689600"/>
            <a:ext cx="3175000" cy="12700"/>
          </a:xfrm>
          <a:prstGeom prst="rect">
            <a:avLst/>
          </a:prstGeom>
        </p:spPr>
      </p:pic>
      <p:grpSp>
        <p:nvGrpSpPr>
          <p:cNvPr id="37" name="Group 37"/>
          <p:cNvGrpSpPr/>
          <p:nvPr/>
        </p:nvGrpSpPr>
        <p:grpSpPr>
          <a:xfrm>
            <a:off x="2147483647" y="2147483647"/>
            <a:ext cx="2147483647" cy="2147483647"/>
            <a:chOff x="0" y="0"/>
            <a:chExt cx="0" cy="0"/>
          </a:xfrm>
        </p:grpSpPr>
      </p:grpSp>
      <p:grpSp>
        <p:nvGrpSpPr>
          <p:cNvPr id="38" name="Group 38"/>
          <p:cNvGrpSpPr/>
          <p:nvPr/>
        </p:nvGrpSpPr>
        <p:grpSpPr>
          <a:xfrm>
            <a:off x="2147483647" y="2147483647"/>
            <a:ext cx="2147483647" cy="2147483647"/>
            <a:chOff x="0" y="0"/>
            <a:chExt cx="0" cy="0"/>
          </a:xfrm>
        </p:grpSpPr>
      </p:grpSp>
      <p:pic>
        <p:nvPicPr>
          <p:cNvPr id="39" name="Picture 39"/>
          <p:cNvPicPr>
            <a:picLocks noChangeAspect="1"/>
          </p:cNvPicPr>
          <p:nvPr/>
        </p:nvPicPr>
        <p:blipFill>
          <a:blip r:embed="rId8"/>
          <a:stretch>
            <a:fillRect/>
          </a:stretch>
        </p:blipFill>
        <p:spPr>
          <a:xfrm>
            <a:off x="1625600" y="3238500"/>
            <a:ext cx="368300" cy="368300"/>
          </a:xfrm>
          <a:prstGeom prst="rect">
            <a:avLst/>
          </a:prstGeom>
        </p:spPr>
      </p:pic>
      <p:pic>
        <p:nvPicPr>
          <p:cNvPr id="40" name="Picture 40"/>
          <p:cNvPicPr>
            <a:picLocks noChangeAspect="1"/>
          </p:cNvPicPr>
          <p:nvPr/>
        </p:nvPicPr>
        <p:blipFill>
          <a:blip r:embed="rId9"/>
          <a:stretch>
            <a:fillRect/>
          </a:stretch>
        </p:blipFill>
        <p:spPr>
          <a:xfrm>
            <a:off x="1701800" y="3327400"/>
            <a:ext cx="203200" cy="203200"/>
          </a:xfrm>
          <a:prstGeom prst="rect">
            <a:avLst/>
          </a:prstGeom>
        </p:spPr>
      </p:pic>
      <p:sp>
        <p:nvSpPr>
          <p:cNvPr id="41" name="TextBox 41"/>
          <p:cNvSpPr txBox="1"/>
          <p:nvPr/>
        </p:nvSpPr>
        <p:spPr>
          <a:xfrm>
            <a:off x="2070100" y="3263900"/>
            <a:ext cx="1409700" cy="3302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p:txBody>
      </p:sp>
      <p:sp>
        <p:nvSpPr>
          <p:cNvPr id="42" name="TextBox 42"/>
          <p:cNvSpPr txBox="1"/>
          <p:nvPr/>
        </p:nvSpPr>
        <p:spPr>
          <a:xfrm>
            <a:off x="2070100" y="3632200"/>
            <a:ext cx="2641600" cy="254000"/>
          </a:xfrm>
          <a:prstGeom prst="rect">
            <a:avLst/>
          </a:prstGeom>
        </p:spPr>
        <p:txBody>
          <a:bodyPr lIns="0" tIns="0" rIns="0" bIns="0" rtlCol="0" anchor="t"/>
          <a:lstStyle/>
          <a:p>
            <a:pPr lvl="0" algn="l">
              <a:lnSpc>
                <a:spcPct val="99600"/>
              </a:lnSpc>
            </a:pPr>
            <a:r>
              <a:rPr lang="en-US" sz="1500" b="0" i="0" u="none" strike="noStrike" dirty="0">
                <a:solidFill>
                  <a:srgbClr val="000000"/>
                </a:solidFill>
                <a:latin typeface="NanumSquare Regular"/>
              </a:rPr>
              <a:t>3/7(</a:t>
            </a:r>
            <a:r>
              <a:rPr lang="ja-JP" altLang="en-US" sz="1500" b="0" i="0" u="none" strike="noStrike" dirty="0">
                <a:solidFill>
                  <a:srgbClr val="000000"/>
                </a:solidFill>
                <a:latin typeface="NanumSquare Regular"/>
              </a:rPr>
              <a:t>金</a:t>
            </a:r>
            <a:r>
              <a:rPr lang="en-US" sz="1500" b="0" i="0" u="none" strike="noStrike" dirty="0">
                <a:solidFill>
                  <a:srgbClr val="000000"/>
                </a:solidFill>
                <a:latin typeface="NanumSquare Regular"/>
              </a:rPr>
              <a:t>) 19:00~21:00 </a:t>
            </a:r>
            <a:r>
              <a:rPr lang="ja-JP" altLang="en-US" sz="1500" b="0" i="0" u="none" strike="noStrike" dirty="0">
                <a:solidFill>
                  <a:srgbClr val="000000"/>
                </a:solidFill>
                <a:latin typeface="NanumSquare Regular"/>
              </a:rPr>
              <a:t>教育室</a:t>
            </a:r>
            <a:endParaRPr lang="ko-KR" sz="1500" b="0" i="0" u="none" strike="noStrike" dirty="0">
              <a:solidFill>
                <a:srgbClr val="000000"/>
              </a:solidFill>
              <a:ea typeface="NanumSquare Regular"/>
            </a:endParaRPr>
          </a:p>
        </p:txBody>
      </p:sp>
      <p:sp>
        <p:nvSpPr>
          <p:cNvPr id="43" name="TextBox 43"/>
          <p:cNvSpPr txBox="1"/>
          <p:nvPr/>
        </p:nvSpPr>
        <p:spPr>
          <a:xfrm>
            <a:off x="2070100" y="4381500"/>
            <a:ext cx="3073400" cy="254000"/>
          </a:xfrm>
          <a:prstGeom prst="rect">
            <a:avLst/>
          </a:prstGeom>
        </p:spPr>
        <p:txBody>
          <a:bodyPr lIns="0" tIns="0" rIns="0" bIns="0" rtlCol="0" anchor="t"/>
          <a:lstStyle/>
          <a:p>
            <a:pPr lvl="0" algn="l">
              <a:lnSpc>
                <a:spcPct val="99600"/>
              </a:lnSpc>
            </a:pPr>
            <a:r>
              <a:rPr lang="ja-JP" altLang="en-US" sz="1500" dirty="0">
                <a:solidFill>
                  <a:srgbClr val="333333"/>
                </a:solidFill>
                <a:ea typeface="NanumSquare Regular"/>
              </a:rPr>
              <a:t>一人親</a:t>
            </a:r>
            <a:r>
              <a:rPr lang="en-US" sz="1500" b="0" i="0" u="none" strike="noStrike" dirty="0">
                <a:solidFill>
                  <a:srgbClr val="333333"/>
                </a:solidFill>
                <a:latin typeface="NanumSquare Regular"/>
              </a:rPr>
              <a:t>, </a:t>
            </a:r>
            <a:r>
              <a:rPr lang="ja-JP" altLang="en-US" sz="1500" b="0" i="0" u="none" strike="noStrike" dirty="0">
                <a:solidFill>
                  <a:srgbClr val="333333"/>
                </a:solidFill>
                <a:latin typeface="NanumSquare Regular"/>
              </a:rPr>
              <a:t>祖父母孫などの</a:t>
            </a:r>
            <a:r>
              <a:rPr lang="en-US" sz="1500" b="0" i="0" u="none" strike="noStrike" dirty="0">
                <a:solidFill>
                  <a:srgbClr val="333333"/>
                </a:solidFill>
                <a:latin typeface="NanumSquare Regular"/>
              </a:rPr>
              <a:t> </a:t>
            </a:r>
            <a:r>
              <a:rPr lang="ja-JP" altLang="en-US" sz="1500" b="0" i="0" u="none" strike="noStrike" dirty="0">
                <a:solidFill>
                  <a:srgbClr val="333333"/>
                </a:solidFill>
                <a:latin typeface="NanumSquare Regular"/>
              </a:rPr>
              <a:t>脆弱家庭</a:t>
            </a:r>
            <a:endParaRPr lang="ko-KR" sz="1500" b="0" i="0" u="none" strike="noStrike" dirty="0">
              <a:solidFill>
                <a:srgbClr val="333333"/>
              </a:solidFill>
              <a:ea typeface="NanumSquare Regular"/>
            </a:endParaRPr>
          </a:p>
        </p:txBody>
      </p:sp>
      <p:grpSp>
        <p:nvGrpSpPr>
          <p:cNvPr id="44" name="Group 44"/>
          <p:cNvGrpSpPr/>
          <p:nvPr/>
        </p:nvGrpSpPr>
        <p:grpSpPr>
          <a:xfrm>
            <a:off x="2147483647" y="2147483647"/>
            <a:ext cx="2147483647" cy="2147483647"/>
            <a:chOff x="0" y="0"/>
            <a:chExt cx="0" cy="0"/>
          </a:xfrm>
        </p:grpSpPr>
      </p:grpSp>
      <p:grpSp>
        <p:nvGrpSpPr>
          <p:cNvPr id="45" name="Group 45"/>
          <p:cNvGrpSpPr/>
          <p:nvPr/>
        </p:nvGrpSpPr>
        <p:grpSpPr>
          <a:xfrm>
            <a:off x="2147483647" y="2147483647"/>
            <a:ext cx="2147483647" cy="2147483647"/>
            <a:chOff x="0" y="0"/>
            <a:chExt cx="0" cy="0"/>
          </a:xfrm>
        </p:grpSpPr>
      </p:grpSp>
      <p:pic>
        <p:nvPicPr>
          <p:cNvPr id="46" name="Picture 46"/>
          <p:cNvPicPr>
            <a:picLocks noChangeAspect="1"/>
          </p:cNvPicPr>
          <p:nvPr/>
        </p:nvPicPr>
        <p:blipFill>
          <a:blip r:embed="rId10"/>
          <a:stretch>
            <a:fillRect/>
          </a:stretch>
        </p:blipFill>
        <p:spPr>
          <a:xfrm>
            <a:off x="1625600" y="4000500"/>
            <a:ext cx="368300" cy="368300"/>
          </a:xfrm>
          <a:prstGeom prst="rect">
            <a:avLst/>
          </a:prstGeom>
        </p:spPr>
      </p:pic>
      <p:pic>
        <p:nvPicPr>
          <p:cNvPr id="47" name="Picture 47"/>
          <p:cNvPicPr>
            <a:picLocks noChangeAspect="1"/>
          </p:cNvPicPr>
          <p:nvPr/>
        </p:nvPicPr>
        <p:blipFill>
          <a:blip r:embed="rId11"/>
          <a:stretch>
            <a:fillRect/>
          </a:stretch>
        </p:blipFill>
        <p:spPr>
          <a:xfrm>
            <a:off x="1714500" y="4076700"/>
            <a:ext cx="177800" cy="203200"/>
          </a:xfrm>
          <a:prstGeom prst="rect">
            <a:avLst/>
          </a:prstGeom>
        </p:spPr>
      </p:pic>
      <p:sp>
        <p:nvSpPr>
          <p:cNvPr id="48" name="TextBox 48"/>
          <p:cNvSpPr txBox="1"/>
          <p:nvPr/>
        </p:nvSpPr>
        <p:spPr>
          <a:xfrm>
            <a:off x="2070100" y="40259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49" name="TextBox 49"/>
          <p:cNvSpPr txBox="1"/>
          <p:nvPr/>
        </p:nvSpPr>
        <p:spPr>
          <a:xfrm>
            <a:off x="2070099" y="5194300"/>
            <a:ext cx="3227905" cy="469900"/>
          </a:xfrm>
          <a:prstGeom prst="rect">
            <a:avLst/>
          </a:prstGeom>
        </p:spPr>
        <p:txBody>
          <a:bodyPr lIns="0" tIns="0" rIns="0" bIns="0" rtlCol="0" anchor="t"/>
          <a:lstStyle/>
          <a:p>
            <a:pPr lvl="0" algn="l">
              <a:lnSpc>
                <a:spcPct val="99600"/>
              </a:lnSpc>
            </a:pPr>
            <a:r>
              <a:rPr lang="ja-JP" altLang="en-US" sz="1500" dirty="0">
                <a:solidFill>
                  <a:srgbClr val="333333"/>
                </a:solidFill>
                <a:latin typeface="MS PGothic" panose="020B0600070205080204" pitchFamily="34" charset="-128"/>
                <a:ea typeface="MS PGothic" panose="020B0600070205080204" pitchFamily="34" charset="-128"/>
              </a:rPr>
              <a:t>ﾎﾞｰﾄﾞｹﾞｰﾑ</a:t>
            </a:r>
            <a:r>
              <a:rPr lang="ja-JP" altLang="en-US" sz="1500" b="0" i="0" u="none" strike="noStrike" dirty="0">
                <a:solidFill>
                  <a:srgbClr val="333333"/>
                </a:solidFill>
                <a:latin typeface="MS PGothic" panose="020B0600070205080204" pitchFamily="34" charset="-128"/>
                <a:ea typeface="MS PGothic" panose="020B0600070205080204" pitchFamily="34" charset="-128"/>
              </a:rPr>
              <a:t>で家族のｺﾐｭﾆｹｰｼｮﾝ</a:t>
            </a:r>
            <a:r>
              <a:rPr lang="en-US" sz="1500" b="0" i="0" u="none" strike="noStrike" dirty="0">
                <a:solidFill>
                  <a:srgbClr val="333333"/>
                </a:solidFill>
                <a:latin typeface="MS PGothic" panose="020B0600070205080204" pitchFamily="34" charset="-128"/>
                <a:ea typeface="MS PGothic" panose="020B0600070205080204" pitchFamily="34" charset="-128"/>
              </a:rPr>
              <a:t>, </a:t>
            </a:r>
            <a:r>
              <a:rPr lang="ja-JP" altLang="en-US" sz="1500" dirty="0">
                <a:solidFill>
                  <a:srgbClr val="333333"/>
                </a:solidFill>
                <a:latin typeface="MS PGothic" panose="020B0600070205080204" pitchFamily="34" charset="-128"/>
                <a:ea typeface="MS PGothic" panose="020B0600070205080204" pitchFamily="34" charset="-128"/>
              </a:rPr>
              <a:t>家族のﾎﾟｼﾞﾃｨﾌﾞﾒｯｾｰｼﾞｱｸﾘﾙﾑｰﾄﾞﾗｲﾄ作り</a:t>
            </a:r>
            <a:endParaRPr lang="ko-KR" sz="1500" b="0" i="0" u="none" strike="noStrike" dirty="0">
              <a:solidFill>
                <a:srgbClr val="333333"/>
              </a:solidFill>
              <a:latin typeface="MS PGothic" panose="020B0600070205080204" pitchFamily="34" charset="-128"/>
              <a:ea typeface="NanumSquare Regular"/>
            </a:endParaRPr>
          </a:p>
        </p:txBody>
      </p:sp>
      <p:grpSp>
        <p:nvGrpSpPr>
          <p:cNvPr id="50" name="Group 50"/>
          <p:cNvGrpSpPr/>
          <p:nvPr/>
        </p:nvGrpSpPr>
        <p:grpSpPr>
          <a:xfrm>
            <a:off x="2147483647" y="2147483647"/>
            <a:ext cx="2147483647" cy="2147483647"/>
            <a:chOff x="0" y="0"/>
            <a:chExt cx="0" cy="0"/>
          </a:xfrm>
        </p:grpSpPr>
      </p:grpSp>
      <p:grpSp>
        <p:nvGrpSpPr>
          <p:cNvPr id="51" name="Group 51"/>
          <p:cNvGrpSpPr/>
          <p:nvPr/>
        </p:nvGrpSpPr>
        <p:grpSpPr>
          <a:xfrm>
            <a:off x="2147483647" y="2147483647"/>
            <a:ext cx="2147483647" cy="2147483647"/>
            <a:chOff x="0" y="0"/>
            <a:chExt cx="0" cy="0"/>
          </a:xfrm>
        </p:grpSpPr>
      </p:grpSp>
      <p:pic>
        <p:nvPicPr>
          <p:cNvPr id="52" name="Picture 52"/>
          <p:cNvPicPr>
            <a:picLocks noChangeAspect="1"/>
          </p:cNvPicPr>
          <p:nvPr/>
        </p:nvPicPr>
        <p:blipFill>
          <a:blip r:embed="rId8"/>
          <a:stretch>
            <a:fillRect/>
          </a:stretch>
        </p:blipFill>
        <p:spPr>
          <a:xfrm>
            <a:off x="1625600" y="4775200"/>
            <a:ext cx="368300" cy="368300"/>
          </a:xfrm>
          <a:prstGeom prst="rect">
            <a:avLst/>
          </a:prstGeom>
        </p:spPr>
      </p:pic>
      <p:pic>
        <p:nvPicPr>
          <p:cNvPr id="53" name="Picture 53"/>
          <p:cNvPicPr>
            <a:picLocks noChangeAspect="1"/>
          </p:cNvPicPr>
          <p:nvPr/>
        </p:nvPicPr>
        <p:blipFill>
          <a:blip r:embed="rId12"/>
          <a:stretch>
            <a:fillRect/>
          </a:stretch>
        </p:blipFill>
        <p:spPr>
          <a:xfrm>
            <a:off x="1714500" y="4838700"/>
            <a:ext cx="228600" cy="228600"/>
          </a:xfrm>
          <a:prstGeom prst="rect">
            <a:avLst/>
          </a:prstGeom>
        </p:spPr>
      </p:pic>
      <p:sp>
        <p:nvSpPr>
          <p:cNvPr id="54" name="TextBox 54"/>
          <p:cNvSpPr txBox="1"/>
          <p:nvPr/>
        </p:nvSpPr>
        <p:spPr>
          <a:xfrm>
            <a:off x="2070100" y="48006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55" name="TextBox 55"/>
          <p:cNvSpPr txBox="1"/>
          <p:nvPr/>
        </p:nvSpPr>
        <p:spPr>
          <a:xfrm>
            <a:off x="2070100" y="6146800"/>
            <a:ext cx="2324100" cy="254000"/>
          </a:xfrm>
          <a:prstGeom prst="rect">
            <a:avLst/>
          </a:prstGeom>
        </p:spPr>
        <p:txBody>
          <a:bodyPr lIns="0" tIns="0" rIns="0" bIns="0" rtlCol="0" anchor="t"/>
          <a:lstStyle/>
          <a:p>
            <a:pPr lvl="0" algn="l">
              <a:lnSpc>
                <a:spcPct val="99600"/>
              </a:lnSpc>
            </a:pPr>
            <a:r>
              <a:rPr lang="en-US" sz="1500" b="0" i="0" u="none" strike="noStrike" dirty="0">
                <a:solidFill>
                  <a:srgbClr val="333333"/>
                </a:solidFill>
                <a:latin typeface="NanumSquare Regular"/>
              </a:rPr>
              <a:t>070-7477-2612(</a:t>
            </a:r>
            <a:r>
              <a:rPr lang="ja-JP" altLang="en-US" sz="1500" b="0" i="0" u="none" strike="noStrike" dirty="0">
                <a:solidFill>
                  <a:srgbClr val="333333"/>
                </a:solidFill>
                <a:latin typeface="NanumSquare Regular"/>
              </a:rPr>
              <a:t>李ｼﾞｭﾋｮﾝ</a:t>
            </a:r>
            <a:r>
              <a:rPr lang="en-US" sz="1500" b="0" i="0" u="none" strike="noStrike" dirty="0">
                <a:solidFill>
                  <a:srgbClr val="333333"/>
                </a:solidFill>
                <a:latin typeface="NanumSquare Regular"/>
              </a:rPr>
              <a:t>)</a:t>
            </a:r>
          </a:p>
        </p:txBody>
      </p:sp>
      <p:grpSp>
        <p:nvGrpSpPr>
          <p:cNvPr id="56" name="Group 56"/>
          <p:cNvGrpSpPr/>
          <p:nvPr/>
        </p:nvGrpSpPr>
        <p:grpSpPr>
          <a:xfrm>
            <a:off x="2147483647" y="2147483647"/>
            <a:ext cx="2147483647" cy="2147483647"/>
            <a:chOff x="0" y="0"/>
            <a:chExt cx="0" cy="0"/>
          </a:xfrm>
        </p:grpSpPr>
      </p:grpSp>
      <p:grpSp>
        <p:nvGrpSpPr>
          <p:cNvPr id="57" name="Group 57"/>
          <p:cNvGrpSpPr/>
          <p:nvPr/>
        </p:nvGrpSpPr>
        <p:grpSpPr>
          <a:xfrm>
            <a:off x="2147483647" y="2147483647"/>
            <a:ext cx="2147483647" cy="2147483647"/>
            <a:chOff x="0" y="0"/>
            <a:chExt cx="0" cy="0"/>
          </a:xfrm>
        </p:grpSpPr>
      </p:grpSp>
      <p:pic>
        <p:nvPicPr>
          <p:cNvPr id="58" name="Picture 58"/>
          <p:cNvPicPr>
            <a:picLocks noChangeAspect="1"/>
          </p:cNvPicPr>
          <p:nvPr/>
        </p:nvPicPr>
        <p:blipFill>
          <a:blip r:embed="rId10"/>
          <a:stretch>
            <a:fillRect/>
          </a:stretch>
        </p:blipFill>
        <p:spPr>
          <a:xfrm>
            <a:off x="1625600" y="5753100"/>
            <a:ext cx="368300" cy="368300"/>
          </a:xfrm>
          <a:prstGeom prst="rect">
            <a:avLst/>
          </a:prstGeom>
        </p:spPr>
      </p:pic>
      <p:pic>
        <p:nvPicPr>
          <p:cNvPr id="59" name="Picture 59"/>
          <p:cNvPicPr>
            <a:picLocks noChangeAspect="1"/>
          </p:cNvPicPr>
          <p:nvPr/>
        </p:nvPicPr>
        <p:blipFill>
          <a:blip r:embed="rId13"/>
          <a:stretch>
            <a:fillRect/>
          </a:stretch>
        </p:blipFill>
        <p:spPr>
          <a:xfrm>
            <a:off x="1701800" y="5816600"/>
            <a:ext cx="215900" cy="228600"/>
          </a:xfrm>
          <a:prstGeom prst="rect">
            <a:avLst/>
          </a:prstGeom>
        </p:spPr>
      </p:pic>
      <p:sp>
        <p:nvSpPr>
          <p:cNvPr id="60" name="TextBox 60"/>
          <p:cNvSpPr txBox="1"/>
          <p:nvPr/>
        </p:nvSpPr>
        <p:spPr>
          <a:xfrm>
            <a:off x="2070100" y="58039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r>
              <a:rPr lang="en-US" sz="1800" b="0" i="0" u="none" strike="noStrike" spc="-100" dirty="0">
                <a:solidFill>
                  <a:srgbClr val="191919"/>
                </a:solidFill>
                <a:latin typeface="NanumSquare ExtraBold"/>
              </a:rPr>
              <a:t> </a:t>
            </a:r>
          </a:p>
        </p:txBody>
      </p:sp>
      <p:pic>
        <p:nvPicPr>
          <p:cNvPr id="61" name="Picture 61"/>
          <p:cNvPicPr>
            <a:picLocks noChangeAspect="1"/>
          </p:cNvPicPr>
          <p:nvPr/>
        </p:nvPicPr>
        <p:blipFill>
          <a:blip r:embed="rId5"/>
          <a:stretch>
            <a:fillRect/>
          </a:stretch>
        </p:blipFill>
        <p:spPr>
          <a:xfrm>
            <a:off x="1562100" y="8128000"/>
            <a:ext cx="3289300" cy="12700"/>
          </a:xfrm>
          <a:prstGeom prst="rect">
            <a:avLst/>
          </a:prstGeom>
        </p:spPr>
      </p:pic>
      <p:pic>
        <p:nvPicPr>
          <p:cNvPr id="62" name="Picture 62"/>
          <p:cNvPicPr>
            <a:picLocks noChangeAspect="1"/>
          </p:cNvPicPr>
          <p:nvPr/>
        </p:nvPicPr>
        <p:blipFill>
          <a:blip r:embed="rId6"/>
          <a:stretch>
            <a:fillRect/>
          </a:stretch>
        </p:blipFill>
        <p:spPr>
          <a:xfrm>
            <a:off x="1562100" y="8902700"/>
            <a:ext cx="3200400" cy="12700"/>
          </a:xfrm>
          <a:prstGeom prst="rect">
            <a:avLst/>
          </a:prstGeom>
        </p:spPr>
      </p:pic>
      <p:pic>
        <p:nvPicPr>
          <p:cNvPr id="63" name="Picture 63"/>
          <p:cNvPicPr>
            <a:picLocks noChangeAspect="1"/>
          </p:cNvPicPr>
          <p:nvPr/>
        </p:nvPicPr>
        <p:blipFill>
          <a:blip r:embed="rId7"/>
          <a:stretch>
            <a:fillRect/>
          </a:stretch>
        </p:blipFill>
        <p:spPr>
          <a:xfrm>
            <a:off x="1562100" y="10058400"/>
            <a:ext cx="3175000" cy="12700"/>
          </a:xfrm>
          <a:prstGeom prst="rect">
            <a:avLst/>
          </a:prstGeom>
        </p:spPr>
      </p:pic>
      <p:grpSp>
        <p:nvGrpSpPr>
          <p:cNvPr id="64" name="Group 64"/>
          <p:cNvGrpSpPr/>
          <p:nvPr/>
        </p:nvGrpSpPr>
        <p:grpSpPr>
          <a:xfrm>
            <a:off x="2147483647" y="2147483647"/>
            <a:ext cx="2147483647" cy="2147483647"/>
            <a:chOff x="0" y="0"/>
            <a:chExt cx="0" cy="0"/>
          </a:xfrm>
        </p:grpSpPr>
      </p:grpSp>
      <p:grpSp>
        <p:nvGrpSpPr>
          <p:cNvPr id="65" name="Group 65"/>
          <p:cNvGrpSpPr/>
          <p:nvPr/>
        </p:nvGrpSpPr>
        <p:grpSpPr>
          <a:xfrm>
            <a:off x="2147483647" y="2147483647"/>
            <a:ext cx="2147483647" cy="2147483647"/>
            <a:chOff x="0" y="0"/>
            <a:chExt cx="0" cy="0"/>
          </a:xfrm>
        </p:grpSpPr>
      </p:grpSp>
      <p:pic>
        <p:nvPicPr>
          <p:cNvPr id="66" name="Picture 66"/>
          <p:cNvPicPr>
            <a:picLocks noChangeAspect="1"/>
          </p:cNvPicPr>
          <p:nvPr/>
        </p:nvPicPr>
        <p:blipFill>
          <a:blip r:embed="rId8"/>
          <a:stretch>
            <a:fillRect/>
          </a:stretch>
        </p:blipFill>
        <p:spPr>
          <a:xfrm>
            <a:off x="1625600" y="7264400"/>
            <a:ext cx="368300" cy="368300"/>
          </a:xfrm>
          <a:prstGeom prst="rect">
            <a:avLst/>
          </a:prstGeom>
        </p:spPr>
      </p:pic>
      <p:pic>
        <p:nvPicPr>
          <p:cNvPr id="67" name="Picture 67"/>
          <p:cNvPicPr>
            <a:picLocks noChangeAspect="1"/>
          </p:cNvPicPr>
          <p:nvPr/>
        </p:nvPicPr>
        <p:blipFill>
          <a:blip r:embed="rId9"/>
          <a:stretch>
            <a:fillRect/>
          </a:stretch>
        </p:blipFill>
        <p:spPr>
          <a:xfrm>
            <a:off x="1701800" y="7340600"/>
            <a:ext cx="203200" cy="203200"/>
          </a:xfrm>
          <a:prstGeom prst="rect">
            <a:avLst/>
          </a:prstGeom>
        </p:spPr>
      </p:pic>
      <p:sp>
        <p:nvSpPr>
          <p:cNvPr id="68" name="TextBox 68"/>
          <p:cNvSpPr txBox="1"/>
          <p:nvPr/>
        </p:nvSpPr>
        <p:spPr>
          <a:xfrm>
            <a:off x="2070100" y="7289800"/>
            <a:ext cx="1409700" cy="3302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p:txBody>
      </p:sp>
      <p:sp>
        <p:nvSpPr>
          <p:cNvPr id="69" name="TextBox 69"/>
          <p:cNvSpPr txBox="1"/>
          <p:nvPr/>
        </p:nvSpPr>
        <p:spPr>
          <a:xfrm>
            <a:off x="2070100" y="7658100"/>
            <a:ext cx="2641600" cy="469900"/>
          </a:xfrm>
          <a:prstGeom prst="rect">
            <a:avLst/>
          </a:prstGeom>
        </p:spPr>
        <p:txBody>
          <a:bodyPr lIns="0" tIns="0" rIns="0" bIns="0" rtlCol="0" anchor="t"/>
          <a:lstStyle/>
          <a:p>
            <a:pPr lvl="0" algn="l">
              <a:lnSpc>
                <a:spcPct val="99600"/>
              </a:lnSpc>
            </a:pPr>
            <a:r>
              <a:rPr lang="en-US" sz="1500" b="0" i="0" u="none" strike="noStrike" dirty="0">
                <a:solidFill>
                  <a:srgbClr val="000000"/>
                </a:solidFill>
                <a:latin typeface="NanumSquare Regular"/>
              </a:rPr>
              <a:t>3</a:t>
            </a:r>
            <a:r>
              <a:rPr lang="ja-JP" altLang="en-US" sz="1500" b="0" i="0" u="none" strike="noStrike" dirty="0">
                <a:solidFill>
                  <a:srgbClr val="000000"/>
                </a:solidFill>
                <a:latin typeface="NanumSquare Regular"/>
                <a:ea typeface="NanumSquare Regular"/>
              </a:rPr>
              <a:t>月</a:t>
            </a:r>
            <a:r>
              <a:rPr lang="en-US" sz="1500" b="0" i="0" u="none" strike="noStrike" dirty="0">
                <a:solidFill>
                  <a:srgbClr val="000000"/>
                </a:solidFill>
                <a:latin typeface="NanumSquare Regular"/>
              </a:rPr>
              <a:t>15</a:t>
            </a:r>
            <a:r>
              <a:rPr lang="ja-JP" altLang="en-US" sz="1500" b="0" i="0" u="none" strike="noStrike" dirty="0">
                <a:solidFill>
                  <a:srgbClr val="000000"/>
                </a:solidFill>
                <a:latin typeface="NanumSquare Regular"/>
              </a:rPr>
              <a:t>日</a:t>
            </a:r>
            <a:r>
              <a:rPr lang="en-US" sz="1500" b="0" i="0" u="none" strike="noStrike" dirty="0">
                <a:solidFill>
                  <a:srgbClr val="000000"/>
                </a:solidFill>
                <a:latin typeface="NanumSquare Regular"/>
              </a:rPr>
              <a:t> (</a:t>
            </a:r>
            <a:r>
              <a:rPr lang="ja-JP" altLang="en-US" sz="1500" b="0" i="0" u="none" strike="noStrike" dirty="0">
                <a:solidFill>
                  <a:srgbClr val="000000"/>
                </a:solidFill>
                <a:latin typeface="NanumSquare Regular"/>
              </a:rPr>
              <a:t>土</a:t>
            </a:r>
            <a:r>
              <a:rPr lang="en-US" sz="1500" b="0" i="0" u="none" strike="noStrike" dirty="0">
                <a:solidFill>
                  <a:srgbClr val="000000"/>
                </a:solidFill>
                <a:latin typeface="NanumSquare Regular"/>
              </a:rPr>
              <a:t>) &amp; 29</a:t>
            </a:r>
            <a:r>
              <a:rPr lang="ja-JP" altLang="en-US" sz="1500" b="0" i="0" u="none" strike="noStrike" dirty="0">
                <a:solidFill>
                  <a:srgbClr val="000000"/>
                </a:solidFill>
                <a:latin typeface="NanumSquare Regular"/>
              </a:rPr>
              <a:t>日</a:t>
            </a:r>
            <a:r>
              <a:rPr lang="en-US" sz="1500" b="0" i="0" u="none" strike="noStrike" dirty="0">
                <a:solidFill>
                  <a:srgbClr val="000000"/>
                </a:solidFill>
                <a:latin typeface="NanumSquare Regular"/>
              </a:rPr>
              <a:t>(</a:t>
            </a:r>
            <a:r>
              <a:rPr lang="ja-JP" altLang="en-US" sz="1500" dirty="0">
                <a:solidFill>
                  <a:srgbClr val="000000"/>
                </a:solidFill>
                <a:latin typeface="NanumSquare Regular"/>
              </a:rPr>
              <a:t>土</a:t>
            </a:r>
            <a:r>
              <a:rPr lang="en-US" sz="1500" b="0" i="0" u="none" strike="noStrike" dirty="0">
                <a:solidFill>
                  <a:srgbClr val="000000"/>
                </a:solidFill>
                <a:latin typeface="NanumSquare Regular"/>
              </a:rPr>
              <a:t>) 13:30~17:00 </a:t>
            </a:r>
            <a:r>
              <a:rPr lang="ja-JP" altLang="en-US" sz="1500" b="0" i="0" u="none" strike="noStrike" dirty="0">
                <a:solidFill>
                  <a:srgbClr val="000000"/>
                </a:solidFill>
                <a:ea typeface="NanumSquare Regular"/>
              </a:rPr>
              <a:t>教育室</a:t>
            </a:r>
            <a:endParaRPr lang="ko-KR" sz="1500" b="0" i="0" u="none" strike="noStrike" dirty="0">
              <a:solidFill>
                <a:srgbClr val="000000"/>
              </a:solidFill>
              <a:ea typeface="NanumSquare Regular"/>
            </a:endParaRPr>
          </a:p>
        </p:txBody>
      </p:sp>
      <p:sp>
        <p:nvSpPr>
          <p:cNvPr id="70" name="TextBox 70"/>
          <p:cNvSpPr txBox="1"/>
          <p:nvPr/>
        </p:nvSpPr>
        <p:spPr>
          <a:xfrm>
            <a:off x="2070100" y="8597900"/>
            <a:ext cx="3403600" cy="2540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latin typeface="NanumSquare Regular"/>
              </a:rPr>
              <a:t>結婚に関心のあるｿｳﾙ生活圏の</a:t>
            </a:r>
            <a:r>
              <a:rPr lang="en-US" altLang="ja-JP" sz="1500" b="0" i="0" u="none" strike="noStrike" dirty="0">
                <a:solidFill>
                  <a:srgbClr val="333333"/>
                </a:solidFill>
                <a:latin typeface="NanumSquare Regular"/>
              </a:rPr>
              <a:t>15</a:t>
            </a:r>
            <a:r>
              <a:rPr lang="ja-JP" altLang="en-US" sz="1500" b="0" i="0" u="none" strike="noStrike" dirty="0">
                <a:solidFill>
                  <a:srgbClr val="333333"/>
                </a:solidFill>
                <a:latin typeface="NanumSquare Regular"/>
              </a:rPr>
              <a:t>ｶｯﾌﾟﾙ</a:t>
            </a:r>
            <a:endParaRPr lang="ko-KR" sz="1500" b="0" i="0" u="none" strike="noStrike" dirty="0">
              <a:solidFill>
                <a:srgbClr val="333333"/>
              </a:solidFill>
              <a:ea typeface="NanumSquare Regular"/>
            </a:endParaRPr>
          </a:p>
        </p:txBody>
      </p:sp>
      <p:grpSp>
        <p:nvGrpSpPr>
          <p:cNvPr id="71" name="Group 71"/>
          <p:cNvGrpSpPr/>
          <p:nvPr/>
        </p:nvGrpSpPr>
        <p:grpSpPr>
          <a:xfrm>
            <a:off x="2147483647" y="2147483647"/>
            <a:ext cx="2147483647" cy="2147483647"/>
            <a:chOff x="0" y="0"/>
            <a:chExt cx="0" cy="0"/>
          </a:xfrm>
        </p:grpSpPr>
      </p:grpSp>
      <p:grpSp>
        <p:nvGrpSpPr>
          <p:cNvPr id="72" name="Group 72"/>
          <p:cNvGrpSpPr/>
          <p:nvPr/>
        </p:nvGrpSpPr>
        <p:grpSpPr>
          <a:xfrm>
            <a:off x="2147483647" y="2147483647"/>
            <a:ext cx="2147483647" cy="2147483647"/>
            <a:chOff x="0" y="0"/>
            <a:chExt cx="0" cy="0"/>
          </a:xfrm>
        </p:grpSpPr>
      </p:grpSp>
      <p:pic>
        <p:nvPicPr>
          <p:cNvPr id="73" name="Picture 73"/>
          <p:cNvPicPr>
            <a:picLocks noChangeAspect="1"/>
          </p:cNvPicPr>
          <p:nvPr/>
        </p:nvPicPr>
        <p:blipFill>
          <a:blip r:embed="rId10"/>
          <a:stretch>
            <a:fillRect/>
          </a:stretch>
        </p:blipFill>
        <p:spPr>
          <a:xfrm>
            <a:off x="1625600" y="8216900"/>
            <a:ext cx="368300" cy="368300"/>
          </a:xfrm>
          <a:prstGeom prst="rect">
            <a:avLst/>
          </a:prstGeom>
        </p:spPr>
      </p:pic>
      <p:pic>
        <p:nvPicPr>
          <p:cNvPr id="74" name="Picture 74"/>
          <p:cNvPicPr>
            <a:picLocks noChangeAspect="1"/>
          </p:cNvPicPr>
          <p:nvPr/>
        </p:nvPicPr>
        <p:blipFill>
          <a:blip r:embed="rId11"/>
          <a:stretch>
            <a:fillRect/>
          </a:stretch>
        </p:blipFill>
        <p:spPr>
          <a:xfrm>
            <a:off x="1714500" y="8305800"/>
            <a:ext cx="177800" cy="203200"/>
          </a:xfrm>
          <a:prstGeom prst="rect">
            <a:avLst/>
          </a:prstGeom>
        </p:spPr>
      </p:pic>
      <p:sp>
        <p:nvSpPr>
          <p:cNvPr id="75" name="TextBox 75"/>
          <p:cNvSpPr txBox="1"/>
          <p:nvPr/>
        </p:nvSpPr>
        <p:spPr>
          <a:xfrm>
            <a:off x="2070100" y="82550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76" name="TextBox 76"/>
          <p:cNvSpPr txBox="1"/>
          <p:nvPr/>
        </p:nvSpPr>
        <p:spPr>
          <a:xfrm>
            <a:off x="2070100" y="9359900"/>
            <a:ext cx="3403600" cy="698500"/>
          </a:xfrm>
          <a:prstGeom prst="rect">
            <a:avLst/>
          </a:prstGeom>
        </p:spPr>
        <p:txBody>
          <a:bodyPr lIns="0" tIns="0" rIns="0" bIns="0" rtlCol="0" anchor="t"/>
          <a:lstStyle/>
          <a:p>
            <a:pPr lvl="0" algn="l">
              <a:lnSpc>
                <a:spcPct val="99600"/>
              </a:lnSpc>
            </a:pPr>
            <a:r>
              <a:rPr lang="ja-JP" altLang="en-US" sz="1500" dirty="0">
                <a:solidFill>
                  <a:srgbClr val="333333"/>
                </a:solidFill>
                <a:ea typeface="NanumSquare Regular"/>
              </a:rPr>
              <a:t>お互いの違いを理解する</a:t>
            </a:r>
            <a:r>
              <a:rPr lang="en-US" sz="1500" b="0" i="0" u="none" strike="noStrike" dirty="0">
                <a:solidFill>
                  <a:srgbClr val="333333"/>
                </a:solidFill>
                <a:latin typeface="NanumSquare Regular"/>
              </a:rPr>
              <a:t>, </a:t>
            </a:r>
            <a:r>
              <a:rPr lang="ja-JP" altLang="en-US" sz="1500" b="0" i="0" u="none" strike="noStrike" dirty="0">
                <a:solidFill>
                  <a:srgbClr val="333333"/>
                </a:solidFill>
                <a:latin typeface="NanumSquare Regular"/>
              </a:rPr>
              <a:t>幸せなｶｯﾌﾟﾙ</a:t>
            </a:r>
            <a:r>
              <a:rPr lang="en-US" sz="1500" b="0" i="0" u="none" strike="noStrike" dirty="0">
                <a:solidFill>
                  <a:srgbClr val="333333"/>
                </a:solidFill>
                <a:latin typeface="NanumSquare Regular"/>
              </a:rPr>
              <a:t> </a:t>
            </a:r>
          </a:p>
          <a:p>
            <a:pPr lvl="0" algn="l">
              <a:lnSpc>
                <a:spcPct val="99600"/>
              </a:lnSpc>
            </a:pPr>
            <a:r>
              <a:rPr lang="ja-JP" altLang="en-US" sz="1500" dirty="0">
                <a:solidFill>
                  <a:srgbClr val="333333"/>
                </a:solidFill>
                <a:ea typeface="NanumSquare Regular"/>
              </a:rPr>
              <a:t>対話法</a:t>
            </a:r>
            <a:r>
              <a:rPr lang="en-US" sz="1500" b="0" i="0" u="none" strike="noStrike" dirty="0">
                <a:solidFill>
                  <a:srgbClr val="333333"/>
                </a:solidFill>
                <a:latin typeface="NanumSquare Regular"/>
              </a:rPr>
              <a:t>, </a:t>
            </a:r>
            <a:r>
              <a:rPr lang="ja-JP" altLang="en-US" sz="1500" b="0" i="0" u="none" strike="noStrike" dirty="0">
                <a:solidFill>
                  <a:srgbClr val="333333"/>
                </a:solidFill>
                <a:latin typeface="NanumSquare Regular"/>
              </a:rPr>
              <a:t>結婚ﾁｪｯｸﾘｽﾄ</a:t>
            </a:r>
            <a:r>
              <a:rPr lang="en-US" sz="1500" b="0" i="0" u="none" strike="noStrike" dirty="0">
                <a:solidFill>
                  <a:srgbClr val="333333"/>
                </a:solidFill>
                <a:latin typeface="NanumSquare Regular"/>
              </a:rPr>
              <a:t>, </a:t>
            </a:r>
            <a:r>
              <a:rPr lang="ja-JP" altLang="en-US" sz="1500" dirty="0">
                <a:solidFill>
                  <a:srgbClr val="333333"/>
                </a:solidFill>
                <a:latin typeface="NanumSquare Regular"/>
              </a:rPr>
              <a:t>私達の結婚設計と</a:t>
            </a:r>
            <a:endParaRPr lang="en-US" altLang="ja-JP" sz="1500" dirty="0">
              <a:solidFill>
                <a:srgbClr val="333333"/>
              </a:solidFill>
              <a:latin typeface="NanumSquare Regular"/>
            </a:endParaRPr>
          </a:p>
          <a:p>
            <a:pPr lvl="0" algn="l">
              <a:lnSpc>
                <a:spcPct val="99600"/>
              </a:lnSpc>
            </a:pPr>
            <a:r>
              <a:rPr lang="ja-JP" altLang="en-US" sz="1500" b="0" i="0" u="none" strike="noStrike" dirty="0">
                <a:solidFill>
                  <a:srgbClr val="333333"/>
                </a:solidFill>
                <a:latin typeface="NanumSquare Regular"/>
              </a:rPr>
              <a:t>財務対話</a:t>
            </a:r>
            <a:endParaRPr lang="ko-KR" sz="1500" b="0" i="0" u="none" strike="noStrike" dirty="0">
              <a:solidFill>
                <a:srgbClr val="333333"/>
              </a:solidFill>
              <a:ea typeface="NanumSquare Regular"/>
            </a:endParaRPr>
          </a:p>
        </p:txBody>
      </p:sp>
      <p:grpSp>
        <p:nvGrpSpPr>
          <p:cNvPr id="77" name="Group 77"/>
          <p:cNvGrpSpPr/>
          <p:nvPr/>
        </p:nvGrpSpPr>
        <p:grpSpPr>
          <a:xfrm>
            <a:off x="2147483647" y="2147483647"/>
            <a:ext cx="2147483647" cy="2147483647"/>
            <a:chOff x="0" y="0"/>
            <a:chExt cx="0" cy="0"/>
          </a:xfrm>
        </p:grpSpPr>
      </p:grpSp>
      <p:grpSp>
        <p:nvGrpSpPr>
          <p:cNvPr id="78" name="Group 78"/>
          <p:cNvGrpSpPr/>
          <p:nvPr/>
        </p:nvGrpSpPr>
        <p:grpSpPr>
          <a:xfrm>
            <a:off x="2147483647" y="2147483647"/>
            <a:ext cx="2147483647" cy="2147483647"/>
            <a:chOff x="0" y="0"/>
            <a:chExt cx="0" cy="0"/>
          </a:xfrm>
        </p:grpSpPr>
      </p:grpSp>
      <p:pic>
        <p:nvPicPr>
          <p:cNvPr id="79" name="Picture 79"/>
          <p:cNvPicPr>
            <a:picLocks noChangeAspect="1"/>
          </p:cNvPicPr>
          <p:nvPr/>
        </p:nvPicPr>
        <p:blipFill>
          <a:blip r:embed="rId8"/>
          <a:stretch>
            <a:fillRect/>
          </a:stretch>
        </p:blipFill>
        <p:spPr>
          <a:xfrm>
            <a:off x="1625600" y="8991600"/>
            <a:ext cx="368300" cy="368300"/>
          </a:xfrm>
          <a:prstGeom prst="rect">
            <a:avLst/>
          </a:prstGeom>
        </p:spPr>
      </p:pic>
      <p:pic>
        <p:nvPicPr>
          <p:cNvPr id="80" name="Picture 80"/>
          <p:cNvPicPr>
            <a:picLocks noChangeAspect="1"/>
          </p:cNvPicPr>
          <p:nvPr/>
        </p:nvPicPr>
        <p:blipFill>
          <a:blip r:embed="rId12"/>
          <a:stretch>
            <a:fillRect/>
          </a:stretch>
        </p:blipFill>
        <p:spPr>
          <a:xfrm>
            <a:off x="1714500" y="9067800"/>
            <a:ext cx="228600" cy="228600"/>
          </a:xfrm>
          <a:prstGeom prst="rect">
            <a:avLst/>
          </a:prstGeom>
        </p:spPr>
      </p:pic>
      <p:sp>
        <p:nvSpPr>
          <p:cNvPr id="81" name="TextBox 81"/>
          <p:cNvSpPr txBox="1"/>
          <p:nvPr/>
        </p:nvSpPr>
        <p:spPr>
          <a:xfrm>
            <a:off x="2070100" y="90170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82" name="TextBox 82"/>
          <p:cNvSpPr txBox="1"/>
          <p:nvPr/>
        </p:nvSpPr>
        <p:spPr>
          <a:xfrm>
            <a:off x="2070100" y="10528300"/>
            <a:ext cx="2108200" cy="254000"/>
          </a:xfrm>
          <a:prstGeom prst="rect">
            <a:avLst/>
          </a:prstGeom>
        </p:spPr>
        <p:txBody>
          <a:bodyPr lIns="0" tIns="0" rIns="0" bIns="0" rtlCol="0" anchor="t"/>
          <a:lstStyle/>
          <a:p>
            <a:pPr lvl="0" algn="l">
              <a:lnSpc>
                <a:spcPct val="99600"/>
              </a:lnSpc>
            </a:pPr>
            <a:r>
              <a:rPr lang="en-US" sz="1500" b="0" i="0" u="none" strike="noStrike" dirty="0">
                <a:solidFill>
                  <a:srgbClr val="333333"/>
                </a:solidFill>
                <a:latin typeface="NanumSquare Regular"/>
              </a:rPr>
              <a:t>02-6919-9760 (</a:t>
            </a:r>
            <a:r>
              <a:rPr lang="ja-JP" altLang="en-US" sz="1500" b="0" i="0" u="none" strike="noStrike" dirty="0">
                <a:solidFill>
                  <a:srgbClr val="333333"/>
                </a:solidFill>
                <a:ea typeface="NanumSquare Regular"/>
              </a:rPr>
              <a:t>朴ﾊｳﾝ</a:t>
            </a:r>
            <a:r>
              <a:rPr lang="en-US" sz="1500" b="0" i="0" u="none" strike="noStrike" dirty="0">
                <a:solidFill>
                  <a:srgbClr val="333333"/>
                </a:solidFill>
                <a:latin typeface="NanumSquare Regular"/>
              </a:rPr>
              <a:t>)</a:t>
            </a:r>
          </a:p>
        </p:txBody>
      </p:sp>
      <p:grpSp>
        <p:nvGrpSpPr>
          <p:cNvPr id="83" name="Group 83"/>
          <p:cNvGrpSpPr/>
          <p:nvPr/>
        </p:nvGrpSpPr>
        <p:grpSpPr>
          <a:xfrm>
            <a:off x="2147483647" y="2147483647"/>
            <a:ext cx="2147483647" cy="2147483647"/>
            <a:chOff x="0" y="0"/>
            <a:chExt cx="0" cy="0"/>
          </a:xfrm>
        </p:grpSpPr>
      </p:grpSp>
      <p:grpSp>
        <p:nvGrpSpPr>
          <p:cNvPr id="84" name="Group 84"/>
          <p:cNvGrpSpPr/>
          <p:nvPr/>
        </p:nvGrpSpPr>
        <p:grpSpPr>
          <a:xfrm>
            <a:off x="2147483647" y="2147483647"/>
            <a:ext cx="2147483647" cy="2147483647"/>
            <a:chOff x="0" y="0"/>
            <a:chExt cx="0" cy="0"/>
          </a:xfrm>
        </p:grpSpPr>
      </p:grpSp>
      <p:pic>
        <p:nvPicPr>
          <p:cNvPr id="85" name="Picture 85"/>
          <p:cNvPicPr>
            <a:picLocks noChangeAspect="1"/>
          </p:cNvPicPr>
          <p:nvPr/>
        </p:nvPicPr>
        <p:blipFill>
          <a:blip r:embed="rId10"/>
          <a:stretch>
            <a:fillRect/>
          </a:stretch>
        </p:blipFill>
        <p:spPr>
          <a:xfrm>
            <a:off x="1625600" y="10134600"/>
            <a:ext cx="368300" cy="368300"/>
          </a:xfrm>
          <a:prstGeom prst="rect">
            <a:avLst/>
          </a:prstGeom>
        </p:spPr>
      </p:pic>
      <p:pic>
        <p:nvPicPr>
          <p:cNvPr id="86" name="Picture 86"/>
          <p:cNvPicPr>
            <a:picLocks noChangeAspect="1"/>
          </p:cNvPicPr>
          <p:nvPr/>
        </p:nvPicPr>
        <p:blipFill>
          <a:blip r:embed="rId13"/>
          <a:stretch>
            <a:fillRect/>
          </a:stretch>
        </p:blipFill>
        <p:spPr>
          <a:xfrm>
            <a:off x="1701800" y="10198100"/>
            <a:ext cx="215900" cy="228600"/>
          </a:xfrm>
          <a:prstGeom prst="rect">
            <a:avLst/>
          </a:prstGeom>
        </p:spPr>
      </p:pic>
      <p:sp>
        <p:nvSpPr>
          <p:cNvPr id="87" name="TextBox 87"/>
          <p:cNvSpPr txBox="1"/>
          <p:nvPr/>
        </p:nvSpPr>
        <p:spPr>
          <a:xfrm>
            <a:off x="2070100" y="101854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r>
              <a:rPr lang="en-US" sz="1800" b="0" i="0" u="none" strike="noStrike" spc="-100" dirty="0">
                <a:solidFill>
                  <a:srgbClr val="191919"/>
                </a:solidFill>
                <a:latin typeface="NanumSquare ExtraBold"/>
              </a:rPr>
              <a:t> </a:t>
            </a:r>
          </a:p>
        </p:txBody>
      </p:sp>
      <p:pic>
        <p:nvPicPr>
          <p:cNvPr id="88" name="Picture 88"/>
          <p:cNvPicPr>
            <a:picLocks noChangeAspect="1"/>
          </p:cNvPicPr>
          <p:nvPr/>
        </p:nvPicPr>
        <p:blipFill>
          <a:blip r:embed="rId14"/>
          <a:stretch>
            <a:fillRect/>
          </a:stretch>
        </p:blipFill>
        <p:spPr>
          <a:xfrm>
            <a:off x="2108200" y="6499532"/>
            <a:ext cx="2286000" cy="345768"/>
          </a:xfrm>
          <a:prstGeom prst="rect">
            <a:avLst/>
          </a:prstGeom>
        </p:spPr>
      </p:pic>
      <p:sp>
        <p:nvSpPr>
          <p:cNvPr id="89" name="TextBox 89"/>
          <p:cNvSpPr txBox="1"/>
          <p:nvPr/>
        </p:nvSpPr>
        <p:spPr>
          <a:xfrm>
            <a:off x="2171700" y="6474132"/>
            <a:ext cx="2184400" cy="345768"/>
          </a:xfrm>
          <a:prstGeom prst="rect">
            <a:avLst/>
          </a:prstGeom>
        </p:spPr>
        <p:txBody>
          <a:bodyPr lIns="0" tIns="0" rIns="0" bIns="0" rtlCol="0" anchor="t"/>
          <a:lstStyle/>
          <a:p>
            <a:pPr lvl="0" algn="ctr">
              <a:lnSpc>
                <a:spcPct val="99600"/>
              </a:lnSpc>
            </a:pPr>
            <a:r>
              <a:rPr lang="ja-JP" altLang="en-US" sz="1300" b="0" i="0" u="none" strike="noStrike" dirty="0">
                <a:solidFill>
                  <a:srgbClr val="FFFFFF"/>
                </a:solidFill>
                <a:ea typeface="NanumSquare ExtraBold"/>
              </a:rPr>
              <a:t>ソウル家族学校</a:t>
            </a:r>
            <a:endParaRPr lang="en-US" altLang="ja-JP" sz="1300" b="0" i="0" u="none" strike="noStrike" dirty="0">
              <a:solidFill>
                <a:srgbClr val="FFFFFF"/>
              </a:solidFill>
              <a:ea typeface="NanumSquare ExtraBold"/>
            </a:endParaRPr>
          </a:p>
          <a:p>
            <a:pPr lvl="0" algn="ctr">
              <a:lnSpc>
                <a:spcPct val="99600"/>
              </a:lnSpc>
            </a:pPr>
            <a:r>
              <a:rPr lang="en-US" sz="1300" b="0" i="0" u="none" strike="noStrike" dirty="0">
                <a:solidFill>
                  <a:srgbClr val="FFFFFF"/>
                </a:solidFill>
                <a:latin typeface="NanumSquare ExtraBold"/>
              </a:rPr>
              <a:t> </a:t>
            </a:r>
            <a:r>
              <a:rPr lang="ja-JP" altLang="en-US" sz="1300" dirty="0">
                <a:solidFill>
                  <a:srgbClr val="FFFFFF"/>
                </a:solidFill>
                <a:latin typeface="NanumSquare ExtraBold"/>
              </a:rPr>
              <a:t>瑞草予備夫婦教室</a:t>
            </a:r>
            <a:endParaRPr lang="ko-KR" sz="1300" b="0" i="0" u="none" strike="noStrike" dirty="0">
              <a:solidFill>
                <a:srgbClr val="FFFFFF"/>
              </a:solidFill>
              <a:ea typeface="NanumSquare ExtraBold"/>
            </a:endParaRPr>
          </a:p>
        </p:txBody>
      </p:sp>
      <p:pic>
        <p:nvPicPr>
          <p:cNvPr id="90" name="Picture 90"/>
          <p:cNvPicPr>
            <a:picLocks noChangeAspect="1"/>
          </p:cNvPicPr>
          <p:nvPr/>
        </p:nvPicPr>
        <p:blipFill>
          <a:blip r:embed="rId15"/>
          <a:stretch>
            <a:fillRect/>
          </a:stretch>
        </p:blipFill>
        <p:spPr>
          <a:xfrm>
            <a:off x="2413000" y="2349500"/>
            <a:ext cx="1549400" cy="304800"/>
          </a:xfrm>
          <a:prstGeom prst="rect">
            <a:avLst/>
          </a:prstGeom>
        </p:spPr>
      </p:pic>
      <p:sp>
        <p:nvSpPr>
          <p:cNvPr id="91" name="TextBox 91"/>
          <p:cNvSpPr txBox="1"/>
          <p:nvPr/>
        </p:nvSpPr>
        <p:spPr>
          <a:xfrm>
            <a:off x="2476500" y="2387600"/>
            <a:ext cx="1409700" cy="228600"/>
          </a:xfrm>
          <a:prstGeom prst="rect">
            <a:avLst/>
          </a:prstGeom>
        </p:spPr>
        <p:txBody>
          <a:bodyPr lIns="0" tIns="0" rIns="0" bIns="0" rtlCol="0" anchor="t"/>
          <a:lstStyle/>
          <a:p>
            <a:pPr lvl="0" algn="ctr">
              <a:lnSpc>
                <a:spcPct val="99600"/>
              </a:lnSpc>
            </a:pPr>
            <a:r>
              <a:rPr lang="ja-JP" altLang="en-US" sz="1300" dirty="0">
                <a:solidFill>
                  <a:srgbClr val="FFFFFF"/>
                </a:solidFill>
                <a:ea typeface="NanumSquare ExtraBold"/>
              </a:rPr>
              <a:t>普通の家族</a:t>
            </a:r>
            <a:endParaRPr lang="ko-KR" sz="1300" b="0" i="0" u="none" strike="noStrike" dirty="0">
              <a:solidFill>
                <a:srgbClr val="FFFFFF"/>
              </a:solidFill>
              <a:ea typeface="NanumSquare ExtraBold"/>
            </a:endParaRPr>
          </a:p>
        </p:txBody>
      </p:sp>
      <p:pic>
        <p:nvPicPr>
          <p:cNvPr id="92" name="Picture 92"/>
          <p:cNvPicPr>
            <a:picLocks noChangeAspect="1"/>
          </p:cNvPicPr>
          <p:nvPr/>
        </p:nvPicPr>
        <p:blipFill>
          <a:blip r:embed="rId16"/>
          <a:stretch>
            <a:fillRect/>
          </a:stretch>
        </p:blipFill>
        <p:spPr>
          <a:xfrm>
            <a:off x="6235700" y="2318486"/>
            <a:ext cx="1549400" cy="348514"/>
          </a:xfrm>
          <a:prstGeom prst="rect">
            <a:avLst/>
          </a:prstGeom>
        </p:spPr>
      </p:pic>
      <p:sp>
        <p:nvSpPr>
          <p:cNvPr id="93" name="TextBox 93"/>
          <p:cNvSpPr txBox="1"/>
          <p:nvPr/>
        </p:nvSpPr>
        <p:spPr>
          <a:xfrm>
            <a:off x="6324600" y="2293087"/>
            <a:ext cx="1397000" cy="335814"/>
          </a:xfrm>
          <a:prstGeom prst="rect">
            <a:avLst/>
          </a:prstGeom>
        </p:spPr>
        <p:txBody>
          <a:bodyPr lIns="0" tIns="0" rIns="0" bIns="0" rtlCol="0" anchor="t"/>
          <a:lstStyle/>
          <a:p>
            <a:pPr lvl="0" algn="ctr" defTabSz="1316736" latinLnBrk="1"/>
            <a:r>
              <a:rPr lang="ja-JP" altLang="en-US" sz="1200" dirty="0">
                <a:solidFill>
                  <a:schemeClr val="bg1"/>
                </a:solidFill>
                <a:latin typeface="MS Gothic" panose="020B0609070205080204" pitchFamily="49" charset="-128"/>
                <a:ea typeface="MS Gothic" panose="020B0609070205080204" pitchFamily="49" charset="-128"/>
                <a:cs typeface="함초롬바탕" panose="02030604000101010101" pitchFamily="18" charset="-127"/>
              </a:rPr>
              <a:t>家族皆ポﾄﾞｩム</a:t>
            </a:r>
            <a:endParaRPr lang="en-US" altLang="ja-JP" sz="1200" dirty="0">
              <a:solidFill>
                <a:schemeClr val="bg1"/>
              </a:solidFill>
              <a:latin typeface="MS Gothic" panose="020B0609070205080204" pitchFamily="49" charset="-128"/>
              <a:ea typeface="MS Gothic" panose="020B0609070205080204" pitchFamily="49" charset="-128"/>
              <a:cs typeface="함초롬바탕" panose="02030604000101010101" pitchFamily="18" charset="-127"/>
            </a:endParaRPr>
          </a:p>
          <a:p>
            <a:pPr lvl="0" algn="ctr" defTabSz="1316736" latinLnBrk="1"/>
            <a:r>
              <a:rPr lang="en-US" altLang="ja-JP" sz="1200" dirty="0">
                <a:solidFill>
                  <a:schemeClr val="bg1"/>
                </a:solidFill>
                <a:latin typeface="MS Gothic" panose="020B0609070205080204" pitchFamily="49" charset="-128"/>
                <a:ea typeface="MS Gothic" panose="020B0609070205080204" pitchFamily="49" charset="-128"/>
                <a:cs typeface="함초롬바탕" panose="02030604000101010101" pitchFamily="18" charset="-127"/>
              </a:rPr>
              <a:t>(</a:t>
            </a:r>
            <a:r>
              <a:rPr lang="ja-JP" altLang="en-US" sz="1200" dirty="0">
                <a:solidFill>
                  <a:schemeClr val="bg1"/>
                </a:solidFill>
                <a:latin typeface="MS Gothic" panose="020B0609070205080204" pitchFamily="49" charset="-128"/>
                <a:ea typeface="MS Gothic" panose="020B0609070205080204" pitchFamily="49" charset="-128"/>
                <a:cs typeface="함초롬바탕" panose="02030604000101010101" pitchFamily="18" charset="-127"/>
              </a:rPr>
              <a:t>包む</a:t>
            </a:r>
            <a:r>
              <a:rPr lang="en-US" altLang="ja-JP" sz="1200" dirty="0">
                <a:solidFill>
                  <a:schemeClr val="bg1"/>
                </a:solidFill>
                <a:latin typeface="MS Gothic" panose="020B0609070205080204" pitchFamily="49" charset="-128"/>
                <a:ea typeface="MS Gothic" panose="020B0609070205080204" pitchFamily="49" charset="-128"/>
                <a:cs typeface="함초롬바탕" panose="02030604000101010101" pitchFamily="18" charset="-127"/>
              </a:rPr>
              <a:t>) </a:t>
            </a:r>
            <a:r>
              <a:rPr lang="ja-JP" altLang="en-US" sz="1200" dirty="0">
                <a:solidFill>
                  <a:schemeClr val="bg1"/>
                </a:solidFill>
                <a:latin typeface="MS Gothic" panose="020B0609070205080204" pitchFamily="49" charset="-128"/>
                <a:ea typeface="MS Gothic" panose="020B0609070205080204" pitchFamily="49" charset="-128"/>
                <a:cs typeface="함초롬바탕" panose="02030604000101010101" pitchFamily="18" charset="-127"/>
              </a:rPr>
              <a:t>事業</a:t>
            </a:r>
            <a:endParaRPr lang="ko-KR" sz="1300" b="0" i="0" u="none" strike="noStrike" dirty="0">
              <a:solidFill>
                <a:schemeClr val="bg1"/>
              </a:solidFill>
              <a:ea typeface="NanumSquare ExtraBold"/>
            </a:endParaRPr>
          </a:p>
        </p:txBody>
      </p:sp>
      <p:pic>
        <p:nvPicPr>
          <p:cNvPr id="94" name="Picture 94"/>
          <p:cNvPicPr>
            <a:picLocks noChangeAspect="1"/>
          </p:cNvPicPr>
          <p:nvPr/>
        </p:nvPicPr>
        <p:blipFill>
          <a:blip r:embed="rId17">
            <a:alphaModFix amt="93000"/>
          </a:blip>
          <a:stretch>
            <a:fillRect/>
          </a:stretch>
        </p:blipFill>
        <p:spPr>
          <a:xfrm>
            <a:off x="3581400" y="11010900"/>
            <a:ext cx="4648200" cy="647700"/>
          </a:xfrm>
          <a:prstGeom prst="rect">
            <a:avLst/>
          </a:prstGeom>
        </p:spPr>
      </p:pic>
      <p:sp>
        <p:nvSpPr>
          <p:cNvPr id="95" name="TextBox 95"/>
          <p:cNvSpPr txBox="1"/>
          <p:nvPr/>
        </p:nvSpPr>
        <p:spPr>
          <a:xfrm>
            <a:off x="3505200" y="11150600"/>
            <a:ext cx="4216400" cy="317500"/>
          </a:xfrm>
          <a:prstGeom prst="rect">
            <a:avLst/>
          </a:prstGeom>
        </p:spPr>
        <p:txBody>
          <a:bodyPr lIns="0" tIns="0" rIns="0" bIns="0" rtlCol="0" anchor="ctr"/>
          <a:lstStyle/>
          <a:p>
            <a:pPr lvl="0" algn="ctr">
              <a:lnSpc>
                <a:spcPct val="89640"/>
              </a:lnSpc>
            </a:pPr>
            <a:r>
              <a:rPr lang="ja-JP" altLang="en-US" u="sng" dirty="0">
                <a:solidFill>
                  <a:srgbClr val="FF506B"/>
                </a:solidFill>
                <a:latin typeface="MS PGothic" panose="020B0600070205080204" pitchFamily="34" charset="-128"/>
                <a:ea typeface="MS PGothic" panose="020B0600070205080204" pitchFamily="34" charset="-128"/>
              </a:rPr>
              <a:t>位置</a:t>
            </a:r>
            <a:r>
              <a:rPr lang="en-US" altLang="ko-KR" dirty="0">
                <a:solidFill>
                  <a:srgbClr val="FF9A9E"/>
                </a:solidFill>
                <a:latin typeface="MS PGothic" panose="020B0600070205080204" pitchFamily="34" charset="-128"/>
                <a:ea typeface="MS PGothic" panose="020B0600070205080204" pitchFamily="34" charset="-128"/>
              </a:rPr>
              <a:t>:</a:t>
            </a:r>
            <a:r>
              <a:rPr lang="en-US" altLang="ko-KR" dirty="0">
                <a:solidFill>
                  <a:srgbClr val="787878"/>
                </a:solidFill>
                <a:latin typeface="MS PGothic" panose="020B0600070205080204" pitchFamily="34" charset="-128"/>
                <a:ea typeface="MS PGothic" panose="020B0600070205080204" pitchFamily="34" charset="-128"/>
              </a:rPr>
              <a:t> </a:t>
            </a:r>
            <a:r>
              <a:rPr lang="ja-JP" altLang="en-US" dirty="0">
                <a:solidFill>
                  <a:srgbClr val="9E9E9E"/>
                </a:solidFill>
                <a:latin typeface="MS PGothic" panose="020B0600070205080204" pitchFamily="34" charset="-128"/>
                <a:ea typeface="MS PGothic" panose="020B0600070205080204" pitchFamily="34" charset="-128"/>
              </a:rPr>
              <a:t>瑞草区</a:t>
            </a:r>
            <a:r>
              <a:rPr lang="en-US" altLang="ko-KR" dirty="0">
                <a:solidFill>
                  <a:srgbClr val="9E9E9E"/>
                </a:solidFill>
                <a:latin typeface="MS PGothic" panose="020B0600070205080204" pitchFamily="34" charset="-128"/>
                <a:ea typeface="MS PGothic" panose="020B0600070205080204" pitchFamily="34" charset="-128"/>
              </a:rPr>
              <a:t> </a:t>
            </a:r>
            <a:r>
              <a:rPr lang="ja-JP" altLang="en-US" dirty="0">
                <a:solidFill>
                  <a:srgbClr val="9E9E9E"/>
                </a:solidFill>
                <a:latin typeface="MS PGothic" panose="020B0600070205080204" pitchFamily="34" charset="-128"/>
                <a:ea typeface="MS PGothic" panose="020B0600070205080204" pitchFamily="34" charset="-128"/>
              </a:rPr>
              <a:t>方背路</a:t>
            </a:r>
            <a:r>
              <a:rPr lang="en-US" altLang="ko-KR" dirty="0">
                <a:solidFill>
                  <a:srgbClr val="9E9E9E"/>
                </a:solidFill>
                <a:latin typeface="MS PGothic" panose="020B0600070205080204" pitchFamily="34" charset="-128"/>
                <a:ea typeface="MS PGothic" panose="020B0600070205080204" pitchFamily="34" charset="-128"/>
              </a:rPr>
              <a:t>10</a:t>
            </a:r>
            <a:r>
              <a:rPr lang="ja-JP" altLang="en-US" dirty="0">
                <a:solidFill>
                  <a:srgbClr val="9E9E9E"/>
                </a:solidFill>
                <a:latin typeface="MS PGothic" panose="020B0600070205080204" pitchFamily="34" charset="-128"/>
                <a:ea typeface="MS PGothic" panose="020B0600070205080204" pitchFamily="34" charset="-128"/>
              </a:rPr>
              <a:t>通り</a:t>
            </a:r>
            <a:r>
              <a:rPr lang="en-US" altLang="ko-KR" dirty="0">
                <a:solidFill>
                  <a:srgbClr val="9E9E9E"/>
                </a:solidFill>
                <a:latin typeface="MS PGothic" panose="020B0600070205080204" pitchFamily="34" charset="-128"/>
                <a:ea typeface="MS PGothic" panose="020B0600070205080204" pitchFamily="34" charset="-128"/>
              </a:rPr>
              <a:t>10-20, 4-5</a:t>
            </a:r>
            <a:r>
              <a:rPr lang="ja-JP" altLang="en-US" dirty="0">
                <a:solidFill>
                  <a:srgbClr val="9E9E9E"/>
                </a:solidFill>
                <a:latin typeface="MS PGothic" panose="020B0600070205080204" pitchFamily="34" charset="-128"/>
                <a:ea typeface="MS PGothic" panose="020B0600070205080204" pitchFamily="34" charset="-128"/>
              </a:rPr>
              <a:t>階</a:t>
            </a:r>
            <a:endParaRPr lang="en-US" sz="1800" b="0" i="0" u="none" strike="noStrike" dirty="0">
              <a:solidFill>
                <a:srgbClr val="9E9E9E"/>
              </a:solidFill>
              <a:latin typeface="MS PGothic" panose="020B0600070205080204" pitchFamily="34" charset="-128"/>
              <a:ea typeface="MS PGothic" panose="020B0600070205080204" pitchFamily="34" charset="-128"/>
            </a:endParaRPr>
          </a:p>
        </p:txBody>
      </p:sp>
      <p:pic>
        <p:nvPicPr>
          <p:cNvPr id="96" name="Picture 96"/>
          <p:cNvPicPr>
            <a:picLocks noChangeAspect="1"/>
          </p:cNvPicPr>
          <p:nvPr/>
        </p:nvPicPr>
        <p:blipFill>
          <a:blip r:embed="rId18"/>
          <a:stretch>
            <a:fillRect/>
          </a:stretch>
        </p:blipFill>
        <p:spPr>
          <a:xfrm>
            <a:off x="2997200" y="10960100"/>
            <a:ext cx="508000" cy="673100"/>
          </a:xfrm>
          <a:prstGeom prst="rect">
            <a:avLst/>
          </a:prstGeom>
        </p:spPr>
      </p:pic>
      <p:pic>
        <p:nvPicPr>
          <p:cNvPr id="97" name="Picture 97"/>
          <p:cNvPicPr>
            <a:picLocks noChangeAspect="1"/>
          </p:cNvPicPr>
          <p:nvPr/>
        </p:nvPicPr>
        <p:blipFill>
          <a:blip r:embed="rId19"/>
          <a:stretch>
            <a:fillRect/>
          </a:stretch>
        </p:blipFill>
        <p:spPr>
          <a:xfrm rot="1500000">
            <a:off x="8077200" y="279400"/>
            <a:ext cx="1612900" cy="1130300"/>
          </a:xfrm>
          <a:prstGeom prst="rect">
            <a:avLst/>
          </a:prstGeom>
        </p:spPr>
      </p:pic>
      <p:pic>
        <p:nvPicPr>
          <p:cNvPr id="98" name="Picture 98"/>
          <p:cNvPicPr>
            <a:picLocks noChangeAspect="1"/>
          </p:cNvPicPr>
          <p:nvPr/>
        </p:nvPicPr>
        <p:blipFill>
          <a:blip r:embed="rId20">
            <a:alphaModFix amt="59000"/>
          </a:blip>
          <a:stretch>
            <a:fillRect/>
          </a:stretch>
        </p:blipFill>
        <p:spPr>
          <a:xfrm rot="-720000">
            <a:off x="5588000" y="7048500"/>
            <a:ext cx="4000500" cy="3454400"/>
          </a:xfrm>
          <a:prstGeom prst="rect">
            <a:avLst/>
          </a:prstGeom>
        </p:spPr>
      </p:pic>
      <p:sp>
        <p:nvSpPr>
          <p:cNvPr id="99" name="TextBox 99"/>
          <p:cNvSpPr txBox="1"/>
          <p:nvPr/>
        </p:nvSpPr>
        <p:spPr>
          <a:xfrm>
            <a:off x="1778000" y="812800"/>
            <a:ext cx="6731000" cy="1358900"/>
          </a:xfrm>
          <a:prstGeom prst="rect">
            <a:avLst/>
          </a:prstGeom>
        </p:spPr>
        <p:txBody>
          <a:bodyPr lIns="0" tIns="0" rIns="0" bIns="0" rtlCol="0" anchor="ctr"/>
          <a:lstStyle/>
          <a:p>
            <a:pPr lvl="0" algn="ctr">
              <a:lnSpc>
                <a:spcPct val="90387"/>
              </a:lnSpc>
            </a:pPr>
            <a:r>
              <a:rPr lang="ja-JP" altLang="en-US" sz="6600" b="1" dirty="0">
                <a:solidFill>
                  <a:srgbClr val="F9767A"/>
                </a:solidFill>
                <a:latin typeface="ＭＳ Ｐゴシック" panose="020B0600070205080204" pitchFamily="34" charset="-128"/>
              </a:rPr>
              <a:t>瑞草区家族ｾﾝﾀｰ</a:t>
            </a:r>
            <a:endParaRPr lang="ko-KR" altLang="en-US" sz="6600" b="1" dirty="0">
              <a:solidFill>
                <a:srgbClr val="F9767A"/>
              </a:solidFill>
              <a:latin typeface="맑은 고딕" panose="020B0503020000020004" pitchFamily="50" charset="-127"/>
            </a:endParaRPr>
          </a:p>
        </p:txBody>
      </p:sp>
      <p:sp>
        <p:nvSpPr>
          <p:cNvPr id="100" name="TextBox 100"/>
          <p:cNvSpPr txBox="1"/>
          <p:nvPr/>
        </p:nvSpPr>
        <p:spPr>
          <a:xfrm>
            <a:off x="9283700" y="177800"/>
            <a:ext cx="876300" cy="330200"/>
          </a:xfrm>
          <a:prstGeom prst="rect">
            <a:avLst/>
          </a:prstGeom>
        </p:spPr>
        <p:txBody>
          <a:bodyPr lIns="0" tIns="0" rIns="0" bIns="0" rtlCol="0" anchor="ctr"/>
          <a:lstStyle/>
          <a:p>
            <a:pPr lvl="0" algn="l">
              <a:lnSpc>
                <a:spcPct val="116199"/>
              </a:lnSpc>
            </a:pPr>
            <a:r>
              <a:rPr lang="en-US" sz="1900" b="0" i="0" u="none" strike="noStrike" spc="-100" dirty="0">
                <a:solidFill>
                  <a:srgbClr val="787878"/>
                </a:solidFill>
                <a:latin typeface="Pretendard Medium"/>
              </a:rPr>
              <a:t>4 </a:t>
            </a:r>
            <a:r>
              <a:rPr lang="ja-JP" altLang="en-US" sz="1900" b="0" i="0" u="none" strike="noStrike" spc="-100" dirty="0">
                <a:solidFill>
                  <a:srgbClr val="787878"/>
                </a:solidFill>
                <a:latin typeface="Pretendard Medium"/>
              </a:rPr>
              <a:t>ページ</a:t>
            </a:r>
            <a:endParaRPr lang="ko-KR" sz="1900" b="0" i="0" u="none" strike="noStrike" spc="-100" dirty="0">
              <a:solidFill>
                <a:srgbClr val="787878"/>
              </a:solidFill>
              <a:ea typeface="Pretendard Medium"/>
            </a:endParaRPr>
          </a:p>
        </p:txBody>
      </p:sp>
      <p:pic>
        <p:nvPicPr>
          <p:cNvPr id="101" name="Picture 101"/>
          <p:cNvPicPr>
            <a:picLocks noChangeAspect="1"/>
          </p:cNvPicPr>
          <p:nvPr/>
        </p:nvPicPr>
        <p:blipFill>
          <a:blip r:embed="rId21"/>
          <a:stretch>
            <a:fillRect/>
          </a:stretch>
        </p:blipFill>
        <p:spPr>
          <a:xfrm>
            <a:off x="6324600" y="6972300"/>
            <a:ext cx="4889500" cy="4597400"/>
          </a:xfrm>
          <a:prstGeom prst="rect">
            <a:avLst/>
          </a:prstGeom>
        </p:spPr>
      </p:pic>
      <p:pic>
        <p:nvPicPr>
          <p:cNvPr id="102" name="Picture 102"/>
          <p:cNvPicPr>
            <a:picLocks noChangeAspect="1"/>
          </p:cNvPicPr>
          <p:nvPr/>
        </p:nvPicPr>
        <p:blipFill>
          <a:blip r:embed="rId22"/>
          <a:stretch>
            <a:fillRect/>
          </a:stretch>
        </p:blipFill>
        <p:spPr>
          <a:xfrm>
            <a:off x="7708900" y="2971800"/>
            <a:ext cx="1168400" cy="368300"/>
          </a:xfrm>
          <a:prstGeom prst="rect">
            <a:avLst/>
          </a:prstGeom>
        </p:spPr>
      </p:pic>
      <p:grpSp>
        <p:nvGrpSpPr>
          <p:cNvPr id="103" name="Group 103"/>
          <p:cNvGrpSpPr/>
          <p:nvPr/>
        </p:nvGrpSpPr>
        <p:grpSpPr>
          <a:xfrm>
            <a:off x="2147483647" y="2147483647"/>
            <a:ext cx="2147483647" cy="2147483647"/>
            <a:chOff x="0" y="0"/>
            <a:chExt cx="0" cy="0"/>
          </a:xfrm>
        </p:grpSpPr>
      </p:grpSp>
      <p:pic>
        <p:nvPicPr>
          <p:cNvPr id="104" name="Picture 104"/>
          <p:cNvPicPr>
            <a:picLocks noChangeAspect="1"/>
          </p:cNvPicPr>
          <p:nvPr/>
        </p:nvPicPr>
        <p:blipFill>
          <a:blip r:embed="rId23"/>
          <a:stretch>
            <a:fillRect/>
          </a:stretch>
        </p:blipFill>
        <p:spPr>
          <a:xfrm>
            <a:off x="7937500" y="10617200"/>
            <a:ext cx="1879600" cy="1879600"/>
          </a:xfrm>
          <a:prstGeom prst="rect">
            <a:avLst/>
          </a:prstGeom>
        </p:spPr>
      </p:pic>
      <p:sp>
        <p:nvSpPr>
          <p:cNvPr id="105" name="TextBox 105"/>
          <p:cNvSpPr txBox="1"/>
          <p:nvPr/>
        </p:nvSpPr>
        <p:spPr>
          <a:xfrm>
            <a:off x="8013700" y="10972800"/>
            <a:ext cx="1739900" cy="927100"/>
          </a:xfrm>
          <a:prstGeom prst="rect">
            <a:avLst/>
          </a:prstGeom>
        </p:spPr>
        <p:txBody>
          <a:bodyPr lIns="0" tIns="0" rIns="0" bIns="0" rtlCol="0" anchor="ctr"/>
          <a:lstStyle/>
          <a:p>
            <a:pPr lvl="0" algn="ctr">
              <a:lnSpc>
                <a:spcPct val="99600"/>
              </a:lnSpc>
            </a:pPr>
            <a:r>
              <a:rPr lang="ja-JP" altLang="en-US" sz="2800" b="0" i="0" u="none" strike="noStrike" dirty="0">
                <a:solidFill>
                  <a:srgbClr val="FF506B"/>
                </a:solidFill>
                <a:ea typeface="NIXGONFONTS-L V2.0"/>
              </a:rPr>
              <a:t>日程案内</a:t>
            </a:r>
            <a:endParaRPr lang="ko-KR" sz="2800" b="0" i="0" u="none" strike="noStrike" dirty="0">
              <a:solidFill>
                <a:srgbClr val="FF506B"/>
              </a:solidFill>
              <a:ea typeface="NIXGONFONTS-L V2.0"/>
            </a:endParaRPr>
          </a:p>
          <a:p>
            <a:pPr lvl="0" algn="ctr">
              <a:lnSpc>
                <a:spcPct val="99600"/>
              </a:lnSpc>
            </a:pPr>
            <a:r>
              <a:rPr lang="ja-JP" altLang="en-US" sz="2800" b="1" i="0" u="none" strike="noStrike" dirty="0">
                <a:solidFill>
                  <a:srgbClr val="FF506B"/>
                </a:solidFill>
                <a:ea typeface="NIXGONFONTS-B V2.0"/>
              </a:rPr>
              <a:t>方背本部</a:t>
            </a:r>
            <a:endParaRPr lang="ko-KR" sz="2800" b="1" i="0" u="none" strike="noStrike" dirty="0">
              <a:solidFill>
                <a:srgbClr val="FF506B"/>
              </a:solidFill>
              <a:ea typeface="NIXGONFONTS-B V2.0"/>
            </a:endParaRPr>
          </a:p>
        </p:txBody>
      </p:sp>
      <p:pic>
        <p:nvPicPr>
          <p:cNvPr id="106" name="Picture 106"/>
          <p:cNvPicPr>
            <a:picLocks noChangeAspect="1"/>
          </p:cNvPicPr>
          <p:nvPr/>
        </p:nvPicPr>
        <p:blipFill>
          <a:blip r:embed="rId24"/>
          <a:stretch>
            <a:fillRect/>
          </a:stretch>
        </p:blipFill>
        <p:spPr>
          <a:xfrm>
            <a:off x="8483600" y="11963400"/>
            <a:ext cx="787400" cy="88900"/>
          </a:xfrm>
          <a:prstGeom prst="rect">
            <a:avLst/>
          </a:prstGeom>
        </p:spPr>
      </p:pic>
      <p:pic>
        <p:nvPicPr>
          <p:cNvPr id="109" name="Picture 109"/>
          <p:cNvPicPr>
            <a:picLocks noChangeAspect="1"/>
          </p:cNvPicPr>
          <p:nvPr/>
        </p:nvPicPr>
        <p:blipFill>
          <a:blip r:embed="rId25"/>
          <a:stretch>
            <a:fillRect/>
          </a:stretch>
        </p:blipFill>
        <p:spPr>
          <a:xfrm rot="480000">
            <a:off x="8113578" y="2260698"/>
            <a:ext cx="977900" cy="914400"/>
          </a:xfrm>
          <a:prstGeom prst="rect">
            <a:avLst/>
          </a:prstGeom>
        </p:spPr>
      </p:pic>
      <p:sp>
        <p:nvSpPr>
          <p:cNvPr id="111" name="직사각형 110">
            <a:extLst>
              <a:ext uri="{FF2B5EF4-FFF2-40B4-BE49-F238E27FC236}">
                <a16:creationId xmlns:a16="http://schemas.microsoft.com/office/drawing/2014/main" id="{F17F175A-C17D-4012-A327-093C3DD313FD}"/>
              </a:ext>
            </a:extLst>
          </p:cNvPr>
          <p:cNvSpPr/>
          <p:nvPr/>
        </p:nvSpPr>
        <p:spPr>
          <a:xfrm>
            <a:off x="1714500" y="2654300"/>
            <a:ext cx="3735905" cy="492443"/>
          </a:xfrm>
          <a:prstGeom prst="rect">
            <a:avLst/>
          </a:prstGeom>
        </p:spPr>
        <p:txBody>
          <a:bodyPr wrap="square">
            <a:spAutoFit/>
          </a:bodyPr>
          <a:lstStyle/>
          <a:p>
            <a:r>
              <a:rPr lang="ja-JP" altLang="en-US" sz="2600" b="1" dirty="0">
                <a:ln w="0">
                  <a:solidFill>
                    <a:prstClr val="black"/>
                  </a:solidFill>
                </a:ln>
                <a:solidFill>
                  <a:srgbClr val="D4ADBA"/>
                </a:solidFill>
                <a:effectLst>
                  <a:glow rad="63500">
                    <a:prstClr val="black">
                      <a:alpha val="40000"/>
                    </a:prstClr>
                  </a:glow>
                </a:effectLst>
              </a:rPr>
              <a:t>金曜</a:t>
            </a:r>
            <a:r>
              <a:rPr lang="ja-JP" altLang="en-US" sz="2600" b="1" dirty="0">
                <a:ln w="0">
                  <a:solidFill>
                    <a:prstClr val="black"/>
                  </a:solidFill>
                </a:ln>
                <a:solidFill>
                  <a:srgbClr val="FFEBEB"/>
                </a:solidFill>
                <a:effectLst>
                  <a:glow rad="63500">
                    <a:prstClr val="black">
                      <a:alpha val="40000"/>
                    </a:prstClr>
                  </a:glow>
                </a:effectLst>
              </a:rPr>
              <a:t>ファミリーデート</a:t>
            </a:r>
            <a:endParaRPr lang="ko-KR" altLang="en-US" dirty="0">
              <a:solidFill>
                <a:srgbClr val="FFEBEB"/>
              </a:solidFill>
            </a:endParaRPr>
          </a:p>
        </p:txBody>
      </p:sp>
      <p:sp>
        <p:nvSpPr>
          <p:cNvPr id="112" name="직사각형 111">
            <a:extLst>
              <a:ext uri="{FF2B5EF4-FFF2-40B4-BE49-F238E27FC236}">
                <a16:creationId xmlns:a16="http://schemas.microsoft.com/office/drawing/2014/main" id="{F8E01B94-543C-4DA6-BDD2-013D29169249}"/>
              </a:ext>
            </a:extLst>
          </p:cNvPr>
          <p:cNvSpPr/>
          <p:nvPr/>
        </p:nvSpPr>
        <p:spPr>
          <a:xfrm>
            <a:off x="5738296" y="2637371"/>
            <a:ext cx="2491304" cy="492443"/>
          </a:xfrm>
          <a:prstGeom prst="rect">
            <a:avLst/>
          </a:prstGeom>
        </p:spPr>
        <p:txBody>
          <a:bodyPr wrap="square">
            <a:spAutoFit/>
          </a:bodyPr>
          <a:lstStyle/>
          <a:p>
            <a:r>
              <a:rPr lang="ja-JP" altLang="en-US" sz="2600" b="1" dirty="0">
                <a:ln w="0">
                  <a:solidFill>
                    <a:prstClr val="black"/>
                  </a:solidFill>
                </a:ln>
                <a:solidFill>
                  <a:srgbClr val="D4ADBA"/>
                </a:solidFill>
                <a:effectLst>
                  <a:glow rad="63500">
                    <a:prstClr val="black">
                      <a:alpha val="40000"/>
                    </a:prstClr>
                  </a:glow>
                </a:effectLst>
              </a:rPr>
              <a:t>家族の</a:t>
            </a:r>
            <a:r>
              <a:rPr lang="ja-JP" altLang="en-US" sz="2600" b="1" dirty="0">
                <a:ln w="0">
                  <a:solidFill>
                    <a:prstClr val="black"/>
                  </a:solidFill>
                </a:ln>
                <a:solidFill>
                  <a:srgbClr val="FFEBEB"/>
                </a:solidFill>
                <a:effectLst>
                  <a:glow rad="63500">
                    <a:prstClr val="black">
                      <a:alpha val="40000"/>
                    </a:prstClr>
                  </a:glow>
                </a:effectLst>
              </a:rPr>
              <a:t>香を盛る</a:t>
            </a:r>
            <a:endParaRPr lang="ko-KR" altLang="en-US" dirty="0">
              <a:solidFill>
                <a:srgbClr val="FFEBEB"/>
              </a:solidFill>
            </a:endParaRPr>
          </a:p>
        </p:txBody>
      </p:sp>
      <p:sp>
        <p:nvSpPr>
          <p:cNvPr id="114" name="직사각형 113">
            <a:extLst>
              <a:ext uri="{FF2B5EF4-FFF2-40B4-BE49-F238E27FC236}">
                <a16:creationId xmlns:a16="http://schemas.microsoft.com/office/drawing/2014/main" id="{26382CE1-F8D6-4EA6-9849-5299FE1D4EB8}"/>
              </a:ext>
            </a:extLst>
          </p:cNvPr>
          <p:cNvSpPr/>
          <p:nvPr/>
        </p:nvSpPr>
        <p:spPr>
          <a:xfrm>
            <a:off x="2070098" y="6858000"/>
            <a:ext cx="2944299" cy="477054"/>
          </a:xfrm>
          <a:prstGeom prst="rect">
            <a:avLst/>
          </a:prstGeom>
        </p:spPr>
        <p:txBody>
          <a:bodyPr wrap="square">
            <a:spAutoFit/>
          </a:bodyPr>
          <a:lstStyle/>
          <a:p>
            <a:r>
              <a:rPr lang="ja-JP" altLang="en-US" sz="2500" b="1" dirty="0">
                <a:ln w="0">
                  <a:solidFill>
                    <a:prstClr val="black"/>
                  </a:solidFill>
                </a:ln>
                <a:solidFill>
                  <a:srgbClr val="FFEBEB"/>
                </a:solidFill>
                <a:effectLst>
                  <a:glow rad="63500">
                    <a:prstClr val="black">
                      <a:alpha val="40000"/>
                    </a:prstClr>
                  </a:glow>
                </a:effectLst>
              </a:rPr>
              <a:t>私達</a:t>
            </a:r>
            <a:r>
              <a:rPr lang="ja-JP" altLang="en-US" sz="2500" b="1" dirty="0">
                <a:ln w="0">
                  <a:solidFill>
                    <a:prstClr val="black"/>
                  </a:solidFill>
                </a:ln>
                <a:solidFill>
                  <a:srgbClr val="D4ADBA"/>
                </a:solidFill>
                <a:effectLst>
                  <a:glow rad="63500">
                    <a:prstClr val="black">
                      <a:alpha val="40000"/>
                    </a:prstClr>
                  </a:glow>
                </a:effectLst>
              </a:rPr>
              <a:t>結婚</a:t>
            </a:r>
            <a:r>
              <a:rPr lang="ja-JP" altLang="en-US" sz="2500" b="1" dirty="0">
                <a:ln w="0">
                  <a:solidFill>
                    <a:prstClr val="black"/>
                  </a:solidFill>
                </a:ln>
                <a:solidFill>
                  <a:srgbClr val="FFEBEB"/>
                </a:solidFill>
                <a:effectLst>
                  <a:glow rad="63500">
                    <a:prstClr val="black">
                      <a:alpha val="40000"/>
                    </a:prstClr>
                  </a:glow>
                </a:effectLst>
              </a:rPr>
              <a:t>しようか</a:t>
            </a:r>
            <a:endParaRPr lang="ko-KR" altLang="en-US" sz="2500" dirty="0">
              <a:solidFill>
                <a:srgbClr val="FFEBEB"/>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6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27000" y="7467600"/>
            <a:ext cx="10490200" cy="5524500"/>
          </a:xfrm>
          <a:prstGeom prst="rect">
            <a:avLst/>
          </a:prstGeom>
        </p:spPr>
      </p:pic>
      <p:pic>
        <p:nvPicPr>
          <p:cNvPr id="3" name="Picture 3"/>
          <p:cNvPicPr>
            <a:picLocks noChangeAspect="1"/>
          </p:cNvPicPr>
          <p:nvPr/>
        </p:nvPicPr>
        <p:blipFill>
          <a:blip r:embed="rId3"/>
          <a:stretch>
            <a:fillRect/>
          </a:stretch>
        </p:blipFill>
        <p:spPr>
          <a:xfrm>
            <a:off x="1155700" y="431800"/>
            <a:ext cx="8128000" cy="11455400"/>
          </a:xfrm>
          <a:prstGeom prst="rect">
            <a:avLst/>
          </a:prstGeom>
        </p:spPr>
      </p:pic>
      <p:pic>
        <p:nvPicPr>
          <p:cNvPr id="4" name="Picture 4"/>
          <p:cNvPicPr>
            <a:picLocks noChangeAspect="1"/>
          </p:cNvPicPr>
          <p:nvPr/>
        </p:nvPicPr>
        <p:blipFill>
          <a:blip r:embed="rId4"/>
          <a:stretch>
            <a:fillRect/>
          </a:stretch>
        </p:blipFill>
        <p:spPr>
          <a:xfrm>
            <a:off x="3746500" y="12001500"/>
            <a:ext cx="2362200" cy="749300"/>
          </a:xfrm>
          <a:prstGeom prst="rect">
            <a:avLst/>
          </a:prstGeom>
        </p:spPr>
      </p:pic>
      <p:pic>
        <p:nvPicPr>
          <p:cNvPr id="5" name="Picture 5"/>
          <p:cNvPicPr>
            <a:picLocks noChangeAspect="1"/>
          </p:cNvPicPr>
          <p:nvPr/>
        </p:nvPicPr>
        <p:blipFill>
          <a:blip r:embed="rId5"/>
          <a:stretch>
            <a:fillRect/>
          </a:stretch>
        </p:blipFill>
        <p:spPr>
          <a:xfrm>
            <a:off x="5473700" y="4216400"/>
            <a:ext cx="3289300" cy="12700"/>
          </a:xfrm>
          <a:prstGeom prst="rect">
            <a:avLst/>
          </a:prstGeom>
        </p:spPr>
      </p:pic>
      <p:pic>
        <p:nvPicPr>
          <p:cNvPr id="6" name="Picture 6"/>
          <p:cNvPicPr>
            <a:picLocks noChangeAspect="1"/>
          </p:cNvPicPr>
          <p:nvPr/>
        </p:nvPicPr>
        <p:blipFill>
          <a:blip r:embed="rId6"/>
          <a:stretch>
            <a:fillRect/>
          </a:stretch>
        </p:blipFill>
        <p:spPr>
          <a:xfrm>
            <a:off x="5473700" y="4953000"/>
            <a:ext cx="3200400" cy="12700"/>
          </a:xfrm>
          <a:prstGeom prst="rect">
            <a:avLst/>
          </a:prstGeom>
        </p:spPr>
      </p:pic>
      <p:pic>
        <p:nvPicPr>
          <p:cNvPr id="7" name="Picture 7"/>
          <p:cNvPicPr>
            <a:picLocks noChangeAspect="1"/>
          </p:cNvPicPr>
          <p:nvPr/>
        </p:nvPicPr>
        <p:blipFill>
          <a:blip r:embed="rId7"/>
          <a:stretch>
            <a:fillRect/>
          </a:stretch>
        </p:blipFill>
        <p:spPr>
          <a:xfrm>
            <a:off x="5473700" y="5753100"/>
            <a:ext cx="3175000" cy="12700"/>
          </a:xfrm>
          <a:prstGeom prst="rect">
            <a:avLst/>
          </a:prstGeom>
        </p:spPr>
      </p:pic>
      <p:grpSp>
        <p:nvGrpSpPr>
          <p:cNvPr id="8" name="Group 8"/>
          <p:cNvGrpSpPr/>
          <p:nvPr/>
        </p:nvGrpSpPr>
        <p:grpSpPr>
          <a:xfrm>
            <a:off x="2147483647" y="2147483647"/>
            <a:ext cx="2147483647" cy="2147483647"/>
            <a:chOff x="0" y="0"/>
            <a:chExt cx="0" cy="0"/>
          </a:xfrm>
        </p:grpSpPr>
      </p:grpSp>
      <p:grpSp>
        <p:nvGrpSpPr>
          <p:cNvPr id="9" name="Group 9"/>
          <p:cNvGrpSpPr/>
          <p:nvPr/>
        </p:nvGrpSpPr>
        <p:grpSpPr>
          <a:xfrm>
            <a:off x="2147483647" y="2147483647"/>
            <a:ext cx="2147483647" cy="2147483647"/>
            <a:chOff x="0" y="0"/>
            <a:chExt cx="0" cy="0"/>
          </a:xfrm>
        </p:grpSpPr>
      </p:grpSp>
      <p:pic>
        <p:nvPicPr>
          <p:cNvPr id="10" name="Picture 10"/>
          <p:cNvPicPr>
            <a:picLocks noChangeAspect="1"/>
          </p:cNvPicPr>
          <p:nvPr/>
        </p:nvPicPr>
        <p:blipFill>
          <a:blip r:embed="rId8"/>
          <a:stretch>
            <a:fillRect/>
          </a:stretch>
        </p:blipFill>
        <p:spPr>
          <a:xfrm>
            <a:off x="5537200" y="3149600"/>
            <a:ext cx="368300" cy="368300"/>
          </a:xfrm>
          <a:prstGeom prst="rect">
            <a:avLst/>
          </a:prstGeom>
        </p:spPr>
      </p:pic>
      <p:pic>
        <p:nvPicPr>
          <p:cNvPr id="11" name="Picture 11"/>
          <p:cNvPicPr>
            <a:picLocks noChangeAspect="1"/>
          </p:cNvPicPr>
          <p:nvPr/>
        </p:nvPicPr>
        <p:blipFill>
          <a:blip r:embed="rId9"/>
          <a:stretch>
            <a:fillRect/>
          </a:stretch>
        </p:blipFill>
        <p:spPr>
          <a:xfrm>
            <a:off x="5626100" y="3225800"/>
            <a:ext cx="203200" cy="203200"/>
          </a:xfrm>
          <a:prstGeom prst="rect">
            <a:avLst/>
          </a:prstGeom>
        </p:spPr>
      </p:pic>
      <p:sp>
        <p:nvSpPr>
          <p:cNvPr id="12" name="TextBox 12"/>
          <p:cNvSpPr txBox="1"/>
          <p:nvPr/>
        </p:nvSpPr>
        <p:spPr>
          <a:xfrm>
            <a:off x="5994400" y="3187700"/>
            <a:ext cx="1409700" cy="3175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p:txBody>
      </p:sp>
      <p:sp>
        <p:nvSpPr>
          <p:cNvPr id="13" name="TextBox 13"/>
          <p:cNvSpPr txBox="1"/>
          <p:nvPr/>
        </p:nvSpPr>
        <p:spPr>
          <a:xfrm>
            <a:off x="5981700" y="3556000"/>
            <a:ext cx="3873500" cy="469900"/>
          </a:xfrm>
          <a:prstGeom prst="rect">
            <a:avLst/>
          </a:prstGeom>
        </p:spPr>
        <p:txBody>
          <a:bodyPr lIns="0" tIns="0" rIns="0" bIns="0" rtlCol="0" anchor="t"/>
          <a:lstStyle/>
          <a:p>
            <a:pPr lvl="0" algn="l">
              <a:lnSpc>
                <a:spcPct val="99600"/>
              </a:lnSpc>
            </a:pPr>
            <a:r>
              <a:rPr lang="en-US" sz="1500" b="0" i="0" u="none" strike="noStrike" dirty="0">
                <a:solidFill>
                  <a:srgbClr val="000000"/>
                </a:solidFill>
                <a:latin typeface="NanumSquare Regular"/>
              </a:rPr>
              <a:t>3</a:t>
            </a:r>
            <a:r>
              <a:rPr lang="ko-KR" sz="1500" b="0" i="0" u="none" strike="noStrike" dirty="0">
                <a:solidFill>
                  <a:srgbClr val="000000"/>
                </a:solidFill>
                <a:ea typeface="NanumSquare Regular"/>
              </a:rPr>
              <a:t>月</a:t>
            </a:r>
            <a:r>
              <a:rPr lang="en-US" sz="1500" b="0" i="0" u="none" strike="noStrike" dirty="0">
                <a:solidFill>
                  <a:srgbClr val="000000"/>
                </a:solidFill>
                <a:latin typeface="NanumSquare Regular"/>
              </a:rPr>
              <a:t> 5</a:t>
            </a:r>
            <a:r>
              <a:rPr lang="ko-KR" altLang="en-US" sz="1500" b="0" i="0" u="none" strike="noStrike" dirty="0">
                <a:solidFill>
                  <a:srgbClr val="000000"/>
                </a:solidFill>
                <a:ea typeface="NanumSquare Regular"/>
              </a:rPr>
              <a:t>日</a:t>
            </a:r>
            <a:r>
              <a:rPr lang="en-US" sz="1500" b="0" i="0" u="none" strike="noStrike" dirty="0">
                <a:solidFill>
                  <a:srgbClr val="000000"/>
                </a:solidFill>
                <a:latin typeface="NanumSquare Regular"/>
              </a:rPr>
              <a:t>,12</a:t>
            </a:r>
            <a:r>
              <a:rPr lang="ko-KR" altLang="en-US" sz="1500" b="0" i="0" u="none" strike="noStrike" dirty="0">
                <a:solidFill>
                  <a:srgbClr val="000000"/>
                </a:solidFill>
                <a:ea typeface="NanumSquare Regular"/>
              </a:rPr>
              <a:t>日</a:t>
            </a:r>
            <a:r>
              <a:rPr lang="en-US" sz="1500" b="0" i="0" u="none" strike="noStrike" dirty="0">
                <a:solidFill>
                  <a:srgbClr val="000000"/>
                </a:solidFill>
                <a:latin typeface="NanumSquare Regular"/>
              </a:rPr>
              <a:t>, 19</a:t>
            </a:r>
            <a:r>
              <a:rPr lang="ko-KR" altLang="en-US" sz="1500" b="0" i="0" u="none" strike="noStrike" dirty="0">
                <a:solidFill>
                  <a:srgbClr val="000000"/>
                </a:solidFill>
                <a:ea typeface="NanumSquare Regular"/>
              </a:rPr>
              <a:t>日</a:t>
            </a:r>
            <a:r>
              <a:rPr lang="en-US" sz="1500" b="0" i="0" u="none" strike="noStrike" dirty="0">
                <a:solidFill>
                  <a:srgbClr val="000000"/>
                </a:solidFill>
                <a:latin typeface="NanumSquare Regular"/>
              </a:rPr>
              <a:t>(</a:t>
            </a:r>
            <a:r>
              <a:rPr lang="ko-KR" sz="1500" b="0" i="0" u="none" strike="noStrike" dirty="0">
                <a:solidFill>
                  <a:srgbClr val="000000"/>
                </a:solidFill>
                <a:ea typeface="NanumSquare Regular"/>
              </a:rPr>
              <a:t>水</a:t>
            </a:r>
            <a:r>
              <a:rPr lang="en-US" sz="1500" b="0" i="0" u="none" strike="noStrike" dirty="0">
                <a:solidFill>
                  <a:srgbClr val="000000"/>
                </a:solidFill>
                <a:latin typeface="NanumSquare Regular"/>
              </a:rPr>
              <a:t>) 10:30~12:00</a:t>
            </a:r>
          </a:p>
          <a:p>
            <a:pPr lvl="0" algn="l">
              <a:lnSpc>
                <a:spcPct val="99600"/>
              </a:lnSpc>
            </a:pPr>
            <a:r>
              <a:rPr lang="en-US" sz="1500" b="0" i="0" u="none" strike="noStrike" dirty="0">
                <a:solidFill>
                  <a:srgbClr val="000000"/>
                </a:solidFill>
                <a:latin typeface="NanumSquare Regular"/>
              </a:rPr>
              <a:t>3</a:t>
            </a:r>
            <a:r>
              <a:rPr lang="ko-KR" altLang="en-US" sz="1500" b="0" i="0" u="none" strike="noStrike" dirty="0">
                <a:solidFill>
                  <a:srgbClr val="000000"/>
                </a:solidFill>
                <a:ea typeface="NanumSquare Regular"/>
              </a:rPr>
              <a:t>月</a:t>
            </a:r>
            <a:r>
              <a:rPr lang="en-US" sz="1500" b="0" i="0" u="none" strike="noStrike" dirty="0">
                <a:solidFill>
                  <a:srgbClr val="000000"/>
                </a:solidFill>
                <a:latin typeface="NanumSquare Regular"/>
              </a:rPr>
              <a:t> 26</a:t>
            </a:r>
            <a:r>
              <a:rPr lang="ko-KR" altLang="en-US" sz="1500" b="0" i="0" u="none" strike="noStrike" dirty="0">
                <a:solidFill>
                  <a:srgbClr val="000000"/>
                </a:solidFill>
                <a:ea typeface="NanumSquare Regular"/>
              </a:rPr>
              <a:t>日</a:t>
            </a:r>
            <a:r>
              <a:rPr lang="en-US" sz="1500" b="0" i="0" u="none" strike="noStrike" dirty="0">
                <a:solidFill>
                  <a:srgbClr val="000000"/>
                </a:solidFill>
                <a:latin typeface="NanumSquare Regular"/>
              </a:rPr>
              <a:t>(</a:t>
            </a:r>
            <a:r>
              <a:rPr lang="ko-KR" altLang="en-US" sz="1500" b="0" i="0" u="none" strike="noStrike" dirty="0">
                <a:solidFill>
                  <a:srgbClr val="000000"/>
                </a:solidFill>
                <a:ea typeface="NanumSquare Regular"/>
              </a:rPr>
              <a:t>水</a:t>
            </a:r>
            <a:r>
              <a:rPr lang="en-US" sz="1500" b="0" i="0" u="none" strike="noStrike" dirty="0">
                <a:solidFill>
                  <a:srgbClr val="000000"/>
                </a:solidFill>
                <a:latin typeface="NanumSquare Regular"/>
              </a:rPr>
              <a:t>) 19:30~21:00 </a:t>
            </a:r>
            <a:r>
              <a:rPr lang="ko-KR" altLang="en-US" sz="1500" b="0" i="0" u="none" strike="noStrike" dirty="0">
                <a:solidFill>
                  <a:srgbClr val="000000"/>
                </a:solidFill>
                <a:ea typeface="NanumSquare Regular"/>
              </a:rPr>
              <a:t>講義室</a:t>
            </a:r>
            <a:endParaRPr lang="ko-KR" sz="1500" b="0" i="0" u="none" strike="noStrike" dirty="0">
              <a:solidFill>
                <a:srgbClr val="000000"/>
              </a:solidFill>
              <a:ea typeface="NanumSquare Regular"/>
            </a:endParaRPr>
          </a:p>
        </p:txBody>
      </p:sp>
      <p:sp>
        <p:nvSpPr>
          <p:cNvPr id="14" name="TextBox 14"/>
          <p:cNvSpPr txBox="1"/>
          <p:nvPr/>
        </p:nvSpPr>
        <p:spPr>
          <a:xfrm>
            <a:off x="5981700" y="4648200"/>
            <a:ext cx="2501900" cy="254000"/>
          </a:xfrm>
          <a:prstGeom prst="rect">
            <a:avLst/>
          </a:prstGeom>
        </p:spPr>
        <p:txBody>
          <a:bodyPr lIns="0" tIns="0" rIns="0" bIns="0" rtlCol="0" anchor="t"/>
          <a:lstStyle/>
          <a:p>
            <a:pPr lvl="0" algn="l">
              <a:lnSpc>
                <a:spcPct val="99600"/>
              </a:lnSpc>
            </a:pPr>
            <a:r>
              <a:rPr lang="ja-JP" altLang="en-US" sz="1500" dirty="0">
                <a:solidFill>
                  <a:srgbClr val="333333"/>
                </a:solidFill>
                <a:ea typeface="NanumSquare Regular"/>
              </a:rPr>
              <a:t>瑞草区居住の養育者</a:t>
            </a:r>
            <a:endParaRPr lang="ko-KR" sz="1500" b="0" i="0" u="none" strike="noStrike" dirty="0">
              <a:solidFill>
                <a:srgbClr val="333333"/>
              </a:solidFill>
              <a:ea typeface="NanumSquare Regular"/>
            </a:endParaRPr>
          </a:p>
        </p:txBody>
      </p:sp>
      <p:grpSp>
        <p:nvGrpSpPr>
          <p:cNvPr id="15" name="Group 15"/>
          <p:cNvGrpSpPr/>
          <p:nvPr/>
        </p:nvGrpSpPr>
        <p:grpSpPr>
          <a:xfrm>
            <a:off x="2147483647" y="2147483647"/>
            <a:ext cx="2147483647" cy="2147483647"/>
            <a:chOff x="0" y="0"/>
            <a:chExt cx="0" cy="0"/>
          </a:xfrm>
        </p:grpSpPr>
      </p:grpSp>
      <p:grpSp>
        <p:nvGrpSpPr>
          <p:cNvPr id="16" name="Group 16"/>
          <p:cNvGrpSpPr/>
          <p:nvPr/>
        </p:nvGrpSpPr>
        <p:grpSpPr>
          <a:xfrm>
            <a:off x="2147483647" y="2147483647"/>
            <a:ext cx="2147483647" cy="2147483647"/>
            <a:chOff x="0" y="0"/>
            <a:chExt cx="0" cy="0"/>
          </a:xfrm>
        </p:grpSpPr>
      </p:grpSp>
      <p:pic>
        <p:nvPicPr>
          <p:cNvPr id="17" name="Picture 17"/>
          <p:cNvPicPr>
            <a:picLocks noChangeAspect="1"/>
          </p:cNvPicPr>
          <p:nvPr/>
        </p:nvPicPr>
        <p:blipFill>
          <a:blip r:embed="rId10"/>
          <a:stretch>
            <a:fillRect/>
          </a:stretch>
        </p:blipFill>
        <p:spPr>
          <a:xfrm>
            <a:off x="5537200" y="4267200"/>
            <a:ext cx="368300" cy="368300"/>
          </a:xfrm>
          <a:prstGeom prst="rect">
            <a:avLst/>
          </a:prstGeom>
        </p:spPr>
      </p:pic>
      <p:pic>
        <p:nvPicPr>
          <p:cNvPr id="18" name="Picture 18"/>
          <p:cNvPicPr>
            <a:picLocks noChangeAspect="1"/>
          </p:cNvPicPr>
          <p:nvPr/>
        </p:nvPicPr>
        <p:blipFill>
          <a:blip r:embed="rId11"/>
          <a:stretch>
            <a:fillRect/>
          </a:stretch>
        </p:blipFill>
        <p:spPr>
          <a:xfrm>
            <a:off x="5638800" y="4343400"/>
            <a:ext cx="177800" cy="203200"/>
          </a:xfrm>
          <a:prstGeom prst="rect">
            <a:avLst/>
          </a:prstGeom>
        </p:spPr>
      </p:pic>
      <p:sp>
        <p:nvSpPr>
          <p:cNvPr id="19" name="TextBox 19"/>
          <p:cNvSpPr txBox="1"/>
          <p:nvPr/>
        </p:nvSpPr>
        <p:spPr>
          <a:xfrm>
            <a:off x="5994400" y="42926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20" name="TextBox 20"/>
          <p:cNvSpPr txBox="1"/>
          <p:nvPr/>
        </p:nvSpPr>
        <p:spPr>
          <a:xfrm>
            <a:off x="5981700" y="5448300"/>
            <a:ext cx="2667000" cy="2540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ﾌﾗﾝｽ刺繍ﾜﾝﾃﾞｰ教育及び実習</a:t>
            </a:r>
            <a:endParaRPr lang="ko-KR" sz="1500" b="0" i="0" u="none" strike="noStrike" dirty="0">
              <a:solidFill>
                <a:srgbClr val="333333"/>
              </a:solidFill>
              <a:ea typeface="NanumSquare Regular"/>
            </a:endParaRPr>
          </a:p>
        </p:txBody>
      </p:sp>
      <p:grpSp>
        <p:nvGrpSpPr>
          <p:cNvPr id="21" name="Group 21"/>
          <p:cNvGrpSpPr/>
          <p:nvPr/>
        </p:nvGrpSpPr>
        <p:grpSpPr>
          <a:xfrm>
            <a:off x="2147483647" y="2147483647"/>
            <a:ext cx="2147483647" cy="2147483647"/>
            <a:chOff x="0" y="0"/>
            <a:chExt cx="0" cy="0"/>
          </a:xfrm>
        </p:grpSpPr>
      </p:grpSp>
      <p:grpSp>
        <p:nvGrpSpPr>
          <p:cNvPr id="22" name="Group 22"/>
          <p:cNvGrpSpPr/>
          <p:nvPr/>
        </p:nvGrpSpPr>
        <p:grpSpPr>
          <a:xfrm>
            <a:off x="2147483647" y="2147483647"/>
            <a:ext cx="2147483647" cy="2147483647"/>
            <a:chOff x="0" y="0"/>
            <a:chExt cx="0" cy="0"/>
          </a:xfrm>
        </p:grpSpPr>
      </p:grpSp>
      <p:pic>
        <p:nvPicPr>
          <p:cNvPr id="23" name="Picture 23"/>
          <p:cNvPicPr>
            <a:picLocks noChangeAspect="1"/>
          </p:cNvPicPr>
          <p:nvPr/>
        </p:nvPicPr>
        <p:blipFill>
          <a:blip r:embed="rId8"/>
          <a:stretch>
            <a:fillRect/>
          </a:stretch>
        </p:blipFill>
        <p:spPr>
          <a:xfrm>
            <a:off x="5537200" y="5041900"/>
            <a:ext cx="368300" cy="368300"/>
          </a:xfrm>
          <a:prstGeom prst="rect">
            <a:avLst/>
          </a:prstGeom>
        </p:spPr>
      </p:pic>
      <p:pic>
        <p:nvPicPr>
          <p:cNvPr id="24" name="Picture 24"/>
          <p:cNvPicPr>
            <a:picLocks noChangeAspect="1"/>
          </p:cNvPicPr>
          <p:nvPr/>
        </p:nvPicPr>
        <p:blipFill>
          <a:blip r:embed="rId12"/>
          <a:stretch>
            <a:fillRect/>
          </a:stretch>
        </p:blipFill>
        <p:spPr>
          <a:xfrm>
            <a:off x="5613400" y="5105400"/>
            <a:ext cx="228600" cy="228600"/>
          </a:xfrm>
          <a:prstGeom prst="rect">
            <a:avLst/>
          </a:prstGeom>
        </p:spPr>
      </p:pic>
      <p:sp>
        <p:nvSpPr>
          <p:cNvPr id="25" name="TextBox 25"/>
          <p:cNvSpPr txBox="1"/>
          <p:nvPr/>
        </p:nvSpPr>
        <p:spPr>
          <a:xfrm>
            <a:off x="5994400" y="50673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26" name="TextBox 26"/>
          <p:cNvSpPr txBox="1"/>
          <p:nvPr/>
        </p:nvSpPr>
        <p:spPr>
          <a:xfrm>
            <a:off x="5981700" y="6210300"/>
            <a:ext cx="3543300" cy="254000"/>
          </a:xfrm>
          <a:prstGeom prst="rect">
            <a:avLst/>
          </a:prstGeom>
        </p:spPr>
        <p:txBody>
          <a:bodyPr lIns="0" tIns="0" rIns="0" bIns="0" rtlCol="0" anchor="t"/>
          <a:lstStyle/>
          <a:p>
            <a:pPr lvl="0" algn="l">
              <a:lnSpc>
                <a:spcPct val="99600"/>
              </a:lnSpc>
            </a:pPr>
            <a:r>
              <a:rPr lang="en-US" sz="1500" b="0" i="0" u="none" strike="noStrike" dirty="0">
                <a:solidFill>
                  <a:srgbClr val="333333"/>
                </a:solidFill>
                <a:latin typeface="NanumSquare Regular"/>
              </a:rPr>
              <a:t>02-6919-9748 (</a:t>
            </a:r>
            <a:r>
              <a:rPr lang="ja-JP" altLang="en-US" sz="1500" b="0" i="0" u="none" strike="noStrike" dirty="0">
                <a:solidFill>
                  <a:srgbClr val="333333"/>
                </a:solidFill>
                <a:latin typeface="NanumSquare Regular"/>
              </a:rPr>
              <a:t>金ﾀｽﾙ</a:t>
            </a:r>
            <a:r>
              <a:rPr lang="en-US" sz="1500" b="0" i="0" u="none" strike="noStrike" dirty="0">
                <a:solidFill>
                  <a:srgbClr val="333333"/>
                </a:solidFill>
                <a:latin typeface="NanumSquare Regular"/>
              </a:rPr>
              <a:t>)</a:t>
            </a:r>
          </a:p>
        </p:txBody>
      </p:sp>
      <p:grpSp>
        <p:nvGrpSpPr>
          <p:cNvPr id="27" name="Group 27"/>
          <p:cNvGrpSpPr/>
          <p:nvPr/>
        </p:nvGrpSpPr>
        <p:grpSpPr>
          <a:xfrm>
            <a:off x="2147483647" y="2147483647"/>
            <a:ext cx="2147483647" cy="2147483647"/>
            <a:chOff x="0" y="0"/>
            <a:chExt cx="0" cy="0"/>
          </a:xfrm>
        </p:grpSpPr>
      </p:grpSp>
      <p:grpSp>
        <p:nvGrpSpPr>
          <p:cNvPr id="28" name="Group 28"/>
          <p:cNvGrpSpPr/>
          <p:nvPr/>
        </p:nvGrpSpPr>
        <p:grpSpPr>
          <a:xfrm>
            <a:off x="2147483647" y="2147483647"/>
            <a:ext cx="2147483647" cy="2147483647"/>
            <a:chOff x="0" y="0"/>
            <a:chExt cx="0" cy="0"/>
          </a:xfrm>
        </p:grpSpPr>
      </p:grpSp>
      <p:pic>
        <p:nvPicPr>
          <p:cNvPr id="29" name="Picture 29"/>
          <p:cNvPicPr>
            <a:picLocks noChangeAspect="1"/>
          </p:cNvPicPr>
          <p:nvPr/>
        </p:nvPicPr>
        <p:blipFill>
          <a:blip r:embed="rId10"/>
          <a:stretch>
            <a:fillRect/>
          </a:stretch>
        </p:blipFill>
        <p:spPr>
          <a:xfrm>
            <a:off x="5537200" y="5816600"/>
            <a:ext cx="368300" cy="368300"/>
          </a:xfrm>
          <a:prstGeom prst="rect">
            <a:avLst/>
          </a:prstGeom>
        </p:spPr>
      </p:pic>
      <p:pic>
        <p:nvPicPr>
          <p:cNvPr id="30" name="Picture 30"/>
          <p:cNvPicPr>
            <a:picLocks noChangeAspect="1"/>
          </p:cNvPicPr>
          <p:nvPr/>
        </p:nvPicPr>
        <p:blipFill>
          <a:blip r:embed="rId13"/>
          <a:stretch>
            <a:fillRect/>
          </a:stretch>
        </p:blipFill>
        <p:spPr>
          <a:xfrm>
            <a:off x="5613400" y="5892800"/>
            <a:ext cx="215900" cy="228600"/>
          </a:xfrm>
          <a:prstGeom prst="rect">
            <a:avLst/>
          </a:prstGeom>
        </p:spPr>
      </p:pic>
      <p:sp>
        <p:nvSpPr>
          <p:cNvPr id="31" name="TextBox 31"/>
          <p:cNvSpPr txBox="1"/>
          <p:nvPr/>
        </p:nvSpPr>
        <p:spPr>
          <a:xfrm>
            <a:off x="5994400" y="58674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r>
              <a:rPr lang="en-US" sz="1800" b="0" i="0" u="none" strike="noStrike" spc="-100" dirty="0">
                <a:solidFill>
                  <a:srgbClr val="191919"/>
                </a:solidFill>
                <a:latin typeface="NanumSquare ExtraBold"/>
              </a:rPr>
              <a:t> </a:t>
            </a:r>
          </a:p>
        </p:txBody>
      </p:sp>
      <p:pic>
        <p:nvPicPr>
          <p:cNvPr id="32" name="Picture 32"/>
          <p:cNvPicPr>
            <a:picLocks noChangeAspect="1"/>
          </p:cNvPicPr>
          <p:nvPr/>
        </p:nvPicPr>
        <p:blipFill>
          <a:blip r:embed="rId5"/>
          <a:stretch>
            <a:fillRect/>
          </a:stretch>
        </p:blipFill>
        <p:spPr>
          <a:xfrm>
            <a:off x="1562100" y="3937000"/>
            <a:ext cx="3289300" cy="12700"/>
          </a:xfrm>
          <a:prstGeom prst="rect">
            <a:avLst/>
          </a:prstGeom>
        </p:spPr>
      </p:pic>
      <p:pic>
        <p:nvPicPr>
          <p:cNvPr id="33" name="Picture 33"/>
          <p:cNvPicPr>
            <a:picLocks noChangeAspect="1"/>
          </p:cNvPicPr>
          <p:nvPr/>
        </p:nvPicPr>
        <p:blipFill>
          <a:blip r:embed="rId6"/>
          <a:stretch>
            <a:fillRect/>
          </a:stretch>
        </p:blipFill>
        <p:spPr>
          <a:xfrm>
            <a:off x="1562100" y="4711700"/>
            <a:ext cx="3200400" cy="12700"/>
          </a:xfrm>
          <a:prstGeom prst="rect">
            <a:avLst/>
          </a:prstGeom>
        </p:spPr>
      </p:pic>
      <p:pic>
        <p:nvPicPr>
          <p:cNvPr id="34" name="Picture 34"/>
          <p:cNvPicPr>
            <a:picLocks noChangeAspect="1"/>
          </p:cNvPicPr>
          <p:nvPr/>
        </p:nvPicPr>
        <p:blipFill>
          <a:blip r:embed="rId7"/>
          <a:stretch>
            <a:fillRect/>
          </a:stretch>
        </p:blipFill>
        <p:spPr>
          <a:xfrm>
            <a:off x="1562100" y="5524500"/>
            <a:ext cx="3175000" cy="12700"/>
          </a:xfrm>
          <a:prstGeom prst="rect">
            <a:avLst/>
          </a:prstGeom>
        </p:spPr>
      </p:pic>
      <p:grpSp>
        <p:nvGrpSpPr>
          <p:cNvPr id="35" name="Group 35"/>
          <p:cNvGrpSpPr/>
          <p:nvPr/>
        </p:nvGrpSpPr>
        <p:grpSpPr>
          <a:xfrm>
            <a:off x="2147483647" y="2147483647"/>
            <a:ext cx="2147483647" cy="2147483647"/>
            <a:chOff x="0" y="0"/>
            <a:chExt cx="0" cy="0"/>
          </a:xfrm>
        </p:grpSpPr>
      </p:grpSp>
      <p:grpSp>
        <p:nvGrpSpPr>
          <p:cNvPr id="36" name="Group 36"/>
          <p:cNvGrpSpPr/>
          <p:nvPr/>
        </p:nvGrpSpPr>
        <p:grpSpPr>
          <a:xfrm>
            <a:off x="2147483647" y="2147483647"/>
            <a:ext cx="2147483647" cy="2147483647"/>
            <a:chOff x="0" y="0"/>
            <a:chExt cx="0" cy="0"/>
          </a:xfrm>
        </p:grpSpPr>
      </p:grpSp>
      <p:pic>
        <p:nvPicPr>
          <p:cNvPr id="37" name="Picture 37"/>
          <p:cNvPicPr>
            <a:picLocks noChangeAspect="1"/>
          </p:cNvPicPr>
          <p:nvPr/>
        </p:nvPicPr>
        <p:blipFill>
          <a:blip r:embed="rId8"/>
          <a:stretch>
            <a:fillRect/>
          </a:stretch>
        </p:blipFill>
        <p:spPr>
          <a:xfrm>
            <a:off x="1625600" y="3238500"/>
            <a:ext cx="368300" cy="368300"/>
          </a:xfrm>
          <a:prstGeom prst="rect">
            <a:avLst/>
          </a:prstGeom>
        </p:spPr>
      </p:pic>
      <p:pic>
        <p:nvPicPr>
          <p:cNvPr id="38" name="Picture 38"/>
          <p:cNvPicPr>
            <a:picLocks noChangeAspect="1"/>
          </p:cNvPicPr>
          <p:nvPr/>
        </p:nvPicPr>
        <p:blipFill>
          <a:blip r:embed="rId9"/>
          <a:stretch>
            <a:fillRect/>
          </a:stretch>
        </p:blipFill>
        <p:spPr>
          <a:xfrm>
            <a:off x="1701800" y="3327400"/>
            <a:ext cx="203200" cy="203200"/>
          </a:xfrm>
          <a:prstGeom prst="rect">
            <a:avLst/>
          </a:prstGeom>
        </p:spPr>
      </p:pic>
      <p:sp>
        <p:nvSpPr>
          <p:cNvPr id="39" name="TextBox 39"/>
          <p:cNvSpPr txBox="1"/>
          <p:nvPr/>
        </p:nvSpPr>
        <p:spPr>
          <a:xfrm>
            <a:off x="2070100" y="3263900"/>
            <a:ext cx="1409700" cy="3302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p:txBody>
      </p:sp>
      <p:sp>
        <p:nvSpPr>
          <p:cNvPr id="40" name="TextBox 40"/>
          <p:cNvSpPr txBox="1"/>
          <p:nvPr/>
        </p:nvSpPr>
        <p:spPr>
          <a:xfrm>
            <a:off x="2070100" y="3632200"/>
            <a:ext cx="2641600" cy="254000"/>
          </a:xfrm>
          <a:prstGeom prst="rect">
            <a:avLst/>
          </a:prstGeom>
        </p:spPr>
        <p:txBody>
          <a:bodyPr lIns="0" tIns="0" rIns="0" bIns="0" rtlCol="0" anchor="t"/>
          <a:lstStyle/>
          <a:p>
            <a:pPr lvl="0" algn="l">
              <a:lnSpc>
                <a:spcPct val="99600"/>
              </a:lnSpc>
            </a:pPr>
            <a:r>
              <a:rPr lang="ja-JP" altLang="en-US" sz="1500" dirty="0">
                <a:solidFill>
                  <a:srgbClr val="000000"/>
                </a:solidFill>
                <a:latin typeface="NanumSquare Regular"/>
                <a:ea typeface="NanumSquare Regular"/>
              </a:rPr>
              <a:t>火</a:t>
            </a:r>
            <a:r>
              <a:rPr lang="en-US" sz="1500" b="0" i="0" u="none" strike="noStrike" dirty="0">
                <a:solidFill>
                  <a:srgbClr val="000000"/>
                </a:solidFill>
                <a:latin typeface="NanumSquare Regular"/>
              </a:rPr>
              <a:t> &amp; </a:t>
            </a:r>
            <a:r>
              <a:rPr lang="ja-JP" altLang="en-US" sz="1500" b="0" i="0" u="none" strike="noStrike" dirty="0">
                <a:solidFill>
                  <a:srgbClr val="000000"/>
                </a:solidFill>
                <a:latin typeface="NanumSquare Regular"/>
              </a:rPr>
              <a:t>金</a:t>
            </a:r>
            <a:r>
              <a:rPr lang="en-US" sz="1500" b="0" i="0" u="none" strike="noStrike" dirty="0">
                <a:solidFill>
                  <a:srgbClr val="000000"/>
                </a:solidFill>
                <a:latin typeface="NanumSquare Regular"/>
              </a:rPr>
              <a:t> 17:00~17:40 </a:t>
            </a:r>
            <a:r>
              <a:rPr lang="ja-JP" altLang="en-US" sz="1500" b="0" i="0" u="none" strike="noStrike" dirty="0">
                <a:solidFill>
                  <a:srgbClr val="000000"/>
                </a:solidFill>
                <a:latin typeface="NanumSquare Regular"/>
              </a:rPr>
              <a:t>講義室</a:t>
            </a:r>
            <a:endParaRPr lang="ko-KR" sz="1500" b="0" i="0" u="none" strike="noStrike" dirty="0">
              <a:solidFill>
                <a:srgbClr val="000000"/>
              </a:solidFill>
              <a:ea typeface="NanumSquare Regular"/>
            </a:endParaRPr>
          </a:p>
        </p:txBody>
      </p:sp>
      <p:sp>
        <p:nvSpPr>
          <p:cNvPr id="41" name="TextBox 41"/>
          <p:cNvSpPr txBox="1"/>
          <p:nvPr/>
        </p:nvSpPr>
        <p:spPr>
          <a:xfrm>
            <a:off x="2070100" y="4406900"/>
            <a:ext cx="2489200" cy="2540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ﾍﾞﾄﾅﾑの多文化家族の子供</a:t>
            </a:r>
            <a:endParaRPr lang="ko-KR" sz="1500" b="0" i="0" u="none" strike="noStrike" dirty="0">
              <a:solidFill>
                <a:srgbClr val="333333"/>
              </a:solidFill>
              <a:ea typeface="NanumSquare Regular"/>
            </a:endParaRPr>
          </a:p>
        </p:txBody>
      </p:sp>
      <p:grpSp>
        <p:nvGrpSpPr>
          <p:cNvPr id="42" name="Group 42"/>
          <p:cNvGrpSpPr/>
          <p:nvPr/>
        </p:nvGrpSpPr>
        <p:grpSpPr>
          <a:xfrm>
            <a:off x="2147483647" y="2147483647"/>
            <a:ext cx="2147483647" cy="2147483647"/>
            <a:chOff x="0" y="0"/>
            <a:chExt cx="0" cy="0"/>
          </a:xfrm>
        </p:grpSpPr>
      </p:grpSp>
      <p:grpSp>
        <p:nvGrpSpPr>
          <p:cNvPr id="43" name="Group 43"/>
          <p:cNvGrpSpPr/>
          <p:nvPr/>
        </p:nvGrpSpPr>
        <p:grpSpPr>
          <a:xfrm>
            <a:off x="2147483647" y="2147483647"/>
            <a:ext cx="2147483647" cy="2147483647"/>
            <a:chOff x="0" y="0"/>
            <a:chExt cx="0" cy="0"/>
          </a:xfrm>
        </p:grpSpPr>
      </p:grpSp>
      <p:pic>
        <p:nvPicPr>
          <p:cNvPr id="44" name="Picture 44"/>
          <p:cNvPicPr>
            <a:picLocks noChangeAspect="1"/>
          </p:cNvPicPr>
          <p:nvPr/>
        </p:nvPicPr>
        <p:blipFill>
          <a:blip r:embed="rId10"/>
          <a:stretch>
            <a:fillRect/>
          </a:stretch>
        </p:blipFill>
        <p:spPr>
          <a:xfrm>
            <a:off x="1625600" y="4025900"/>
            <a:ext cx="368300" cy="368300"/>
          </a:xfrm>
          <a:prstGeom prst="rect">
            <a:avLst/>
          </a:prstGeom>
        </p:spPr>
      </p:pic>
      <p:pic>
        <p:nvPicPr>
          <p:cNvPr id="45" name="Picture 45"/>
          <p:cNvPicPr>
            <a:picLocks noChangeAspect="1"/>
          </p:cNvPicPr>
          <p:nvPr/>
        </p:nvPicPr>
        <p:blipFill>
          <a:blip r:embed="rId11"/>
          <a:stretch>
            <a:fillRect/>
          </a:stretch>
        </p:blipFill>
        <p:spPr>
          <a:xfrm>
            <a:off x="1714500" y="4102100"/>
            <a:ext cx="177800" cy="203200"/>
          </a:xfrm>
          <a:prstGeom prst="rect">
            <a:avLst/>
          </a:prstGeom>
        </p:spPr>
      </p:pic>
      <p:sp>
        <p:nvSpPr>
          <p:cNvPr id="46" name="TextBox 46"/>
          <p:cNvSpPr txBox="1"/>
          <p:nvPr/>
        </p:nvSpPr>
        <p:spPr>
          <a:xfrm>
            <a:off x="2070100" y="40513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47" name="TextBox 47"/>
          <p:cNvSpPr txBox="1"/>
          <p:nvPr/>
        </p:nvSpPr>
        <p:spPr>
          <a:xfrm>
            <a:off x="2070100" y="5194300"/>
            <a:ext cx="2222500" cy="254000"/>
          </a:xfrm>
          <a:prstGeom prst="rect">
            <a:avLst/>
          </a:prstGeom>
        </p:spPr>
        <p:txBody>
          <a:bodyPr lIns="0" tIns="0" rIns="0" bIns="0" rtlCol="0" anchor="t"/>
          <a:lstStyle/>
          <a:p>
            <a:pPr lvl="0" algn="l">
              <a:lnSpc>
                <a:spcPct val="99600"/>
              </a:lnSpc>
            </a:pPr>
            <a:r>
              <a:rPr lang="ja-JP" altLang="en-US" sz="1500" dirty="0">
                <a:solidFill>
                  <a:srgbClr val="333333"/>
                </a:solidFill>
                <a:ea typeface="NanumSquare Regular"/>
              </a:rPr>
              <a:t>ﾍﾞﾄﾅﾑ語初級ｸﾗｽ運営</a:t>
            </a:r>
            <a:r>
              <a:rPr lang="en-US" sz="1500" b="0" i="0" u="none" strike="noStrike" dirty="0">
                <a:solidFill>
                  <a:srgbClr val="333333"/>
                </a:solidFill>
                <a:latin typeface="NanumSquare Regular"/>
              </a:rPr>
              <a:t> </a:t>
            </a:r>
          </a:p>
        </p:txBody>
      </p:sp>
      <p:grpSp>
        <p:nvGrpSpPr>
          <p:cNvPr id="48" name="Group 48"/>
          <p:cNvGrpSpPr/>
          <p:nvPr/>
        </p:nvGrpSpPr>
        <p:grpSpPr>
          <a:xfrm>
            <a:off x="2147483647" y="2147483647"/>
            <a:ext cx="2147483647" cy="2147483647"/>
            <a:chOff x="0" y="0"/>
            <a:chExt cx="0" cy="0"/>
          </a:xfrm>
        </p:grpSpPr>
      </p:grpSp>
      <p:grpSp>
        <p:nvGrpSpPr>
          <p:cNvPr id="49" name="Group 49"/>
          <p:cNvGrpSpPr/>
          <p:nvPr/>
        </p:nvGrpSpPr>
        <p:grpSpPr>
          <a:xfrm>
            <a:off x="2147483647" y="2147483647"/>
            <a:ext cx="2147483647" cy="2147483647"/>
            <a:chOff x="0" y="0"/>
            <a:chExt cx="0" cy="0"/>
          </a:xfrm>
        </p:grpSpPr>
      </p:grpSp>
      <p:pic>
        <p:nvPicPr>
          <p:cNvPr id="50" name="Picture 50"/>
          <p:cNvPicPr>
            <a:picLocks noChangeAspect="1"/>
          </p:cNvPicPr>
          <p:nvPr/>
        </p:nvPicPr>
        <p:blipFill>
          <a:blip r:embed="rId8"/>
          <a:stretch>
            <a:fillRect/>
          </a:stretch>
        </p:blipFill>
        <p:spPr>
          <a:xfrm>
            <a:off x="1625600" y="4800600"/>
            <a:ext cx="368300" cy="368300"/>
          </a:xfrm>
          <a:prstGeom prst="rect">
            <a:avLst/>
          </a:prstGeom>
        </p:spPr>
      </p:pic>
      <p:pic>
        <p:nvPicPr>
          <p:cNvPr id="51" name="Picture 51"/>
          <p:cNvPicPr>
            <a:picLocks noChangeAspect="1"/>
          </p:cNvPicPr>
          <p:nvPr/>
        </p:nvPicPr>
        <p:blipFill>
          <a:blip r:embed="rId12"/>
          <a:stretch>
            <a:fillRect/>
          </a:stretch>
        </p:blipFill>
        <p:spPr>
          <a:xfrm>
            <a:off x="1714500" y="4864100"/>
            <a:ext cx="228600" cy="228600"/>
          </a:xfrm>
          <a:prstGeom prst="rect">
            <a:avLst/>
          </a:prstGeom>
        </p:spPr>
      </p:pic>
      <p:sp>
        <p:nvSpPr>
          <p:cNvPr id="52" name="TextBox 52"/>
          <p:cNvSpPr txBox="1"/>
          <p:nvPr/>
        </p:nvSpPr>
        <p:spPr>
          <a:xfrm>
            <a:off x="2070100" y="48260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53" name="TextBox 53"/>
          <p:cNvSpPr txBox="1"/>
          <p:nvPr/>
        </p:nvSpPr>
        <p:spPr>
          <a:xfrm>
            <a:off x="2070100" y="5994400"/>
            <a:ext cx="2108200" cy="254000"/>
          </a:xfrm>
          <a:prstGeom prst="rect">
            <a:avLst/>
          </a:prstGeom>
        </p:spPr>
        <p:txBody>
          <a:bodyPr lIns="0" tIns="0" rIns="0" bIns="0" rtlCol="0" anchor="t"/>
          <a:lstStyle/>
          <a:p>
            <a:pPr lvl="0" algn="l">
              <a:lnSpc>
                <a:spcPct val="99600"/>
              </a:lnSpc>
            </a:pPr>
            <a:r>
              <a:rPr lang="en-US" sz="1500" b="0" i="0" u="none" strike="noStrike" dirty="0">
                <a:solidFill>
                  <a:srgbClr val="333333"/>
                </a:solidFill>
                <a:latin typeface="NanumSquare Regular"/>
              </a:rPr>
              <a:t>070-7436-2013 (</a:t>
            </a:r>
            <a:r>
              <a:rPr lang="ja-JP" altLang="en-US" sz="1500" b="0" i="0" u="none" strike="noStrike" dirty="0">
                <a:solidFill>
                  <a:srgbClr val="333333"/>
                </a:solidFill>
                <a:latin typeface="NanumSquare Regular"/>
              </a:rPr>
              <a:t>ﾏﾙﾘﾝ</a:t>
            </a:r>
            <a:r>
              <a:rPr lang="en-US" sz="1500" b="0" i="0" u="none" strike="noStrike" dirty="0">
                <a:solidFill>
                  <a:srgbClr val="333333"/>
                </a:solidFill>
                <a:latin typeface="NanumSquare Regular"/>
              </a:rPr>
              <a:t>)</a:t>
            </a:r>
          </a:p>
        </p:txBody>
      </p:sp>
      <p:grpSp>
        <p:nvGrpSpPr>
          <p:cNvPr id="54" name="Group 54"/>
          <p:cNvGrpSpPr/>
          <p:nvPr/>
        </p:nvGrpSpPr>
        <p:grpSpPr>
          <a:xfrm>
            <a:off x="2147483647" y="2147483647"/>
            <a:ext cx="2147483647" cy="2147483647"/>
            <a:chOff x="0" y="0"/>
            <a:chExt cx="0" cy="0"/>
          </a:xfrm>
        </p:grpSpPr>
      </p:grpSp>
      <p:grpSp>
        <p:nvGrpSpPr>
          <p:cNvPr id="55" name="Group 55"/>
          <p:cNvGrpSpPr/>
          <p:nvPr/>
        </p:nvGrpSpPr>
        <p:grpSpPr>
          <a:xfrm>
            <a:off x="2147483647" y="2147483647"/>
            <a:ext cx="2147483647" cy="2147483647"/>
            <a:chOff x="0" y="0"/>
            <a:chExt cx="0" cy="0"/>
          </a:xfrm>
        </p:grpSpPr>
      </p:grpSp>
      <p:pic>
        <p:nvPicPr>
          <p:cNvPr id="56" name="Picture 56"/>
          <p:cNvPicPr>
            <a:picLocks noChangeAspect="1"/>
          </p:cNvPicPr>
          <p:nvPr/>
        </p:nvPicPr>
        <p:blipFill>
          <a:blip r:embed="rId10"/>
          <a:stretch>
            <a:fillRect/>
          </a:stretch>
        </p:blipFill>
        <p:spPr>
          <a:xfrm>
            <a:off x="1625600" y="5600700"/>
            <a:ext cx="368300" cy="368300"/>
          </a:xfrm>
          <a:prstGeom prst="rect">
            <a:avLst/>
          </a:prstGeom>
        </p:spPr>
      </p:pic>
      <p:pic>
        <p:nvPicPr>
          <p:cNvPr id="57" name="Picture 57"/>
          <p:cNvPicPr>
            <a:picLocks noChangeAspect="1"/>
          </p:cNvPicPr>
          <p:nvPr/>
        </p:nvPicPr>
        <p:blipFill>
          <a:blip r:embed="rId13"/>
          <a:stretch>
            <a:fillRect/>
          </a:stretch>
        </p:blipFill>
        <p:spPr>
          <a:xfrm>
            <a:off x="1701800" y="5664200"/>
            <a:ext cx="215900" cy="228600"/>
          </a:xfrm>
          <a:prstGeom prst="rect">
            <a:avLst/>
          </a:prstGeom>
        </p:spPr>
      </p:pic>
      <p:sp>
        <p:nvSpPr>
          <p:cNvPr id="58" name="TextBox 58"/>
          <p:cNvSpPr txBox="1"/>
          <p:nvPr/>
        </p:nvSpPr>
        <p:spPr>
          <a:xfrm>
            <a:off x="2070100" y="56515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r>
              <a:rPr lang="en-US" sz="1800" b="0" i="0" u="none" strike="noStrike" spc="-100" dirty="0">
                <a:solidFill>
                  <a:srgbClr val="191919"/>
                </a:solidFill>
                <a:latin typeface="NanumSquare ExtraBold"/>
              </a:rPr>
              <a:t> </a:t>
            </a:r>
          </a:p>
        </p:txBody>
      </p:sp>
      <p:pic>
        <p:nvPicPr>
          <p:cNvPr id="59" name="Picture 59"/>
          <p:cNvPicPr>
            <a:picLocks noChangeAspect="1"/>
          </p:cNvPicPr>
          <p:nvPr/>
        </p:nvPicPr>
        <p:blipFill>
          <a:blip r:embed="rId5"/>
          <a:stretch>
            <a:fillRect/>
          </a:stretch>
        </p:blipFill>
        <p:spPr>
          <a:xfrm>
            <a:off x="1562100" y="8293100"/>
            <a:ext cx="3289300" cy="12700"/>
          </a:xfrm>
          <a:prstGeom prst="rect">
            <a:avLst/>
          </a:prstGeom>
        </p:spPr>
      </p:pic>
      <p:pic>
        <p:nvPicPr>
          <p:cNvPr id="60" name="Picture 60"/>
          <p:cNvPicPr>
            <a:picLocks noChangeAspect="1"/>
          </p:cNvPicPr>
          <p:nvPr/>
        </p:nvPicPr>
        <p:blipFill>
          <a:blip r:embed="rId6"/>
          <a:stretch>
            <a:fillRect/>
          </a:stretch>
        </p:blipFill>
        <p:spPr>
          <a:xfrm>
            <a:off x="1562100" y="9067800"/>
            <a:ext cx="3200400" cy="12700"/>
          </a:xfrm>
          <a:prstGeom prst="rect">
            <a:avLst/>
          </a:prstGeom>
        </p:spPr>
      </p:pic>
      <p:pic>
        <p:nvPicPr>
          <p:cNvPr id="61" name="Picture 61"/>
          <p:cNvPicPr>
            <a:picLocks noChangeAspect="1"/>
          </p:cNvPicPr>
          <p:nvPr/>
        </p:nvPicPr>
        <p:blipFill>
          <a:blip r:embed="rId7"/>
          <a:stretch>
            <a:fillRect/>
          </a:stretch>
        </p:blipFill>
        <p:spPr>
          <a:xfrm>
            <a:off x="1562100" y="9893300"/>
            <a:ext cx="3175000" cy="12700"/>
          </a:xfrm>
          <a:prstGeom prst="rect">
            <a:avLst/>
          </a:prstGeom>
        </p:spPr>
      </p:pic>
      <p:grpSp>
        <p:nvGrpSpPr>
          <p:cNvPr id="62" name="Group 62"/>
          <p:cNvGrpSpPr/>
          <p:nvPr/>
        </p:nvGrpSpPr>
        <p:grpSpPr>
          <a:xfrm>
            <a:off x="2147483647" y="2147483647"/>
            <a:ext cx="2147483647" cy="2147483647"/>
            <a:chOff x="0" y="0"/>
            <a:chExt cx="0" cy="0"/>
          </a:xfrm>
        </p:grpSpPr>
      </p:grpSp>
      <p:grpSp>
        <p:nvGrpSpPr>
          <p:cNvPr id="63" name="Group 63"/>
          <p:cNvGrpSpPr/>
          <p:nvPr/>
        </p:nvGrpSpPr>
        <p:grpSpPr>
          <a:xfrm>
            <a:off x="2147483647" y="2147483647"/>
            <a:ext cx="2147483647" cy="2147483647"/>
            <a:chOff x="0" y="0"/>
            <a:chExt cx="0" cy="0"/>
          </a:xfrm>
        </p:grpSpPr>
      </p:grpSp>
      <p:pic>
        <p:nvPicPr>
          <p:cNvPr id="64" name="Picture 64"/>
          <p:cNvPicPr>
            <a:picLocks noChangeAspect="1"/>
          </p:cNvPicPr>
          <p:nvPr/>
        </p:nvPicPr>
        <p:blipFill>
          <a:blip r:embed="rId8"/>
          <a:stretch>
            <a:fillRect/>
          </a:stretch>
        </p:blipFill>
        <p:spPr>
          <a:xfrm>
            <a:off x="1625600" y="7429500"/>
            <a:ext cx="368300" cy="368300"/>
          </a:xfrm>
          <a:prstGeom prst="rect">
            <a:avLst/>
          </a:prstGeom>
        </p:spPr>
      </p:pic>
      <p:pic>
        <p:nvPicPr>
          <p:cNvPr id="65" name="Picture 65"/>
          <p:cNvPicPr>
            <a:picLocks noChangeAspect="1"/>
          </p:cNvPicPr>
          <p:nvPr/>
        </p:nvPicPr>
        <p:blipFill>
          <a:blip r:embed="rId9"/>
          <a:stretch>
            <a:fillRect/>
          </a:stretch>
        </p:blipFill>
        <p:spPr>
          <a:xfrm>
            <a:off x="1714500" y="7505700"/>
            <a:ext cx="203200" cy="203200"/>
          </a:xfrm>
          <a:prstGeom prst="rect">
            <a:avLst/>
          </a:prstGeom>
        </p:spPr>
      </p:pic>
      <p:sp>
        <p:nvSpPr>
          <p:cNvPr id="66" name="TextBox 66"/>
          <p:cNvSpPr txBox="1"/>
          <p:nvPr/>
        </p:nvSpPr>
        <p:spPr>
          <a:xfrm>
            <a:off x="2082800" y="7454900"/>
            <a:ext cx="1409700" cy="3302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p:txBody>
      </p:sp>
      <p:sp>
        <p:nvSpPr>
          <p:cNvPr id="67" name="TextBox 67"/>
          <p:cNvSpPr txBox="1"/>
          <p:nvPr/>
        </p:nvSpPr>
        <p:spPr>
          <a:xfrm>
            <a:off x="2082800" y="7823200"/>
            <a:ext cx="2641600" cy="469900"/>
          </a:xfrm>
          <a:prstGeom prst="rect">
            <a:avLst/>
          </a:prstGeom>
        </p:spPr>
        <p:txBody>
          <a:bodyPr lIns="0" tIns="0" rIns="0" bIns="0" rtlCol="0" anchor="t"/>
          <a:lstStyle/>
          <a:p>
            <a:pPr lvl="0" algn="l">
              <a:lnSpc>
                <a:spcPct val="99600"/>
              </a:lnSpc>
            </a:pPr>
            <a:r>
              <a:rPr lang="en-US" sz="1500" b="0" i="0" u="none" strike="noStrike" dirty="0">
                <a:solidFill>
                  <a:srgbClr val="000000"/>
                </a:solidFill>
                <a:latin typeface="NanumSquare Regular"/>
              </a:rPr>
              <a:t>3</a:t>
            </a:r>
            <a:r>
              <a:rPr lang="ja-JP" altLang="en-US" sz="1500" b="0" i="0" u="none" strike="noStrike" dirty="0">
                <a:solidFill>
                  <a:srgbClr val="000000"/>
                </a:solidFill>
                <a:latin typeface="NanumSquare Regular"/>
              </a:rPr>
              <a:t>月</a:t>
            </a:r>
            <a:r>
              <a:rPr lang="en-US" sz="1500" b="0" i="0" u="none" strike="noStrike" dirty="0">
                <a:solidFill>
                  <a:srgbClr val="000000"/>
                </a:solidFill>
                <a:latin typeface="NanumSquare Regular"/>
              </a:rPr>
              <a:t>12</a:t>
            </a:r>
            <a:r>
              <a:rPr lang="ja-JP" altLang="en-US" sz="1500" b="0" i="0" u="none" strike="noStrike" dirty="0">
                <a:solidFill>
                  <a:srgbClr val="000000"/>
                </a:solidFill>
                <a:latin typeface="NanumSquare Regular"/>
              </a:rPr>
              <a:t>日</a:t>
            </a:r>
            <a:r>
              <a:rPr lang="en-US" sz="1500" b="0" i="0" u="none" strike="noStrike" dirty="0">
                <a:solidFill>
                  <a:srgbClr val="000000"/>
                </a:solidFill>
                <a:latin typeface="NanumSquare Regular"/>
              </a:rPr>
              <a:t>, 19</a:t>
            </a:r>
            <a:r>
              <a:rPr lang="ja-JP" altLang="en-US" sz="1500" dirty="0">
                <a:solidFill>
                  <a:srgbClr val="000000"/>
                </a:solidFill>
                <a:latin typeface="NanumSquare Regular"/>
              </a:rPr>
              <a:t>日</a:t>
            </a:r>
            <a:r>
              <a:rPr lang="en-US" sz="1500" b="0" i="0" u="none" strike="noStrike" dirty="0">
                <a:solidFill>
                  <a:srgbClr val="000000"/>
                </a:solidFill>
                <a:latin typeface="NanumSquare Regular"/>
              </a:rPr>
              <a:t>, 26</a:t>
            </a:r>
            <a:r>
              <a:rPr lang="ja-JP" altLang="en-US" sz="1500" b="0" i="0" u="none" strike="noStrike" dirty="0">
                <a:solidFill>
                  <a:srgbClr val="000000"/>
                </a:solidFill>
                <a:latin typeface="NanumSquare Regular"/>
              </a:rPr>
              <a:t>日</a:t>
            </a:r>
            <a:r>
              <a:rPr lang="en-US" sz="1500" b="0" i="0" u="none" strike="noStrike" dirty="0">
                <a:solidFill>
                  <a:srgbClr val="000000"/>
                </a:solidFill>
                <a:latin typeface="NanumSquare Regular"/>
              </a:rPr>
              <a:t>(</a:t>
            </a:r>
            <a:r>
              <a:rPr lang="ja-JP" altLang="en-US" sz="1500" b="0" i="0" u="none" strike="noStrike" dirty="0">
                <a:solidFill>
                  <a:srgbClr val="000000"/>
                </a:solidFill>
                <a:latin typeface="NanumSquare Regular"/>
              </a:rPr>
              <a:t>水</a:t>
            </a:r>
            <a:r>
              <a:rPr lang="en-US" sz="1500" b="0" i="0" u="none" strike="noStrike" dirty="0">
                <a:solidFill>
                  <a:srgbClr val="000000"/>
                </a:solidFill>
                <a:latin typeface="NanumSquare Regular"/>
              </a:rPr>
              <a:t>) 16:00~18:00 </a:t>
            </a:r>
            <a:r>
              <a:rPr lang="ja-JP" altLang="en-US" sz="1500" b="0" i="0" u="none" strike="noStrike" dirty="0">
                <a:solidFill>
                  <a:srgbClr val="000000"/>
                </a:solidFill>
                <a:latin typeface="NanumSquare Regular"/>
              </a:rPr>
              <a:t>遊び空間</a:t>
            </a:r>
            <a:endParaRPr lang="ko-KR" sz="1500" b="0" i="0" u="none" strike="noStrike" dirty="0">
              <a:solidFill>
                <a:srgbClr val="000000"/>
              </a:solidFill>
              <a:ea typeface="NanumSquare Regular"/>
            </a:endParaRPr>
          </a:p>
        </p:txBody>
      </p:sp>
      <p:sp>
        <p:nvSpPr>
          <p:cNvPr id="68" name="TextBox 68"/>
          <p:cNvSpPr txBox="1"/>
          <p:nvPr/>
        </p:nvSpPr>
        <p:spPr>
          <a:xfrm>
            <a:off x="2082800" y="8763000"/>
            <a:ext cx="2616200" cy="2540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多文化家族の父母及び児童</a:t>
            </a:r>
            <a:endParaRPr lang="ko-KR" sz="1500" b="0" i="0" u="none" strike="noStrike" dirty="0">
              <a:solidFill>
                <a:srgbClr val="333333"/>
              </a:solidFill>
              <a:ea typeface="NanumSquare Regular"/>
            </a:endParaRPr>
          </a:p>
        </p:txBody>
      </p:sp>
      <p:grpSp>
        <p:nvGrpSpPr>
          <p:cNvPr id="69" name="Group 69"/>
          <p:cNvGrpSpPr/>
          <p:nvPr/>
        </p:nvGrpSpPr>
        <p:grpSpPr>
          <a:xfrm>
            <a:off x="2147483647" y="2147483647"/>
            <a:ext cx="2147483647" cy="2147483647"/>
            <a:chOff x="0" y="0"/>
            <a:chExt cx="0" cy="0"/>
          </a:xfrm>
        </p:grpSpPr>
      </p:grpSp>
      <p:grpSp>
        <p:nvGrpSpPr>
          <p:cNvPr id="70" name="Group 70"/>
          <p:cNvGrpSpPr/>
          <p:nvPr/>
        </p:nvGrpSpPr>
        <p:grpSpPr>
          <a:xfrm>
            <a:off x="2147483647" y="2147483647"/>
            <a:ext cx="2147483647" cy="2147483647"/>
            <a:chOff x="0" y="0"/>
            <a:chExt cx="0" cy="0"/>
          </a:xfrm>
        </p:grpSpPr>
      </p:grpSp>
      <p:pic>
        <p:nvPicPr>
          <p:cNvPr id="71" name="Picture 71"/>
          <p:cNvPicPr>
            <a:picLocks noChangeAspect="1"/>
          </p:cNvPicPr>
          <p:nvPr/>
        </p:nvPicPr>
        <p:blipFill>
          <a:blip r:embed="rId10"/>
          <a:stretch>
            <a:fillRect/>
          </a:stretch>
        </p:blipFill>
        <p:spPr>
          <a:xfrm>
            <a:off x="1625600" y="8382000"/>
            <a:ext cx="368300" cy="368300"/>
          </a:xfrm>
          <a:prstGeom prst="rect">
            <a:avLst/>
          </a:prstGeom>
        </p:spPr>
      </p:pic>
      <p:pic>
        <p:nvPicPr>
          <p:cNvPr id="72" name="Picture 72"/>
          <p:cNvPicPr>
            <a:picLocks noChangeAspect="1"/>
          </p:cNvPicPr>
          <p:nvPr/>
        </p:nvPicPr>
        <p:blipFill>
          <a:blip r:embed="rId11"/>
          <a:stretch>
            <a:fillRect/>
          </a:stretch>
        </p:blipFill>
        <p:spPr>
          <a:xfrm>
            <a:off x="1714500" y="8470900"/>
            <a:ext cx="177800" cy="203200"/>
          </a:xfrm>
          <a:prstGeom prst="rect">
            <a:avLst/>
          </a:prstGeom>
        </p:spPr>
      </p:pic>
      <p:sp>
        <p:nvSpPr>
          <p:cNvPr id="73" name="TextBox 73"/>
          <p:cNvSpPr txBox="1"/>
          <p:nvPr/>
        </p:nvSpPr>
        <p:spPr>
          <a:xfrm>
            <a:off x="2082800" y="84074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74" name="TextBox 74"/>
          <p:cNvSpPr txBox="1"/>
          <p:nvPr/>
        </p:nvSpPr>
        <p:spPr>
          <a:xfrm>
            <a:off x="2082800" y="9550400"/>
            <a:ext cx="2222500" cy="2540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latin typeface="NanumSquare Regular"/>
              </a:rPr>
              <a:t>二重言語指紋童話本作り</a:t>
            </a:r>
            <a:endParaRPr lang="ko-KR" sz="1500" b="0" i="0" u="none" strike="noStrike" dirty="0">
              <a:solidFill>
                <a:srgbClr val="333333"/>
              </a:solidFill>
              <a:ea typeface="NanumSquare Regular"/>
            </a:endParaRPr>
          </a:p>
        </p:txBody>
      </p:sp>
      <p:grpSp>
        <p:nvGrpSpPr>
          <p:cNvPr id="75" name="Group 75"/>
          <p:cNvGrpSpPr/>
          <p:nvPr/>
        </p:nvGrpSpPr>
        <p:grpSpPr>
          <a:xfrm>
            <a:off x="2147483647" y="2147483647"/>
            <a:ext cx="2147483647" cy="2147483647"/>
            <a:chOff x="0" y="0"/>
            <a:chExt cx="0" cy="0"/>
          </a:xfrm>
        </p:grpSpPr>
      </p:grpSp>
      <p:grpSp>
        <p:nvGrpSpPr>
          <p:cNvPr id="76" name="Group 76"/>
          <p:cNvGrpSpPr/>
          <p:nvPr/>
        </p:nvGrpSpPr>
        <p:grpSpPr>
          <a:xfrm>
            <a:off x="2147483647" y="2147483647"/>
            <a:ext cx="2147483647" cy="2147483647"/>
            <a:chOff x="0" y="0"/>
            <a:chExt cx="0" cy="0"/>
          </a:xfrm>
        </p:grpSpPr>
      </p:grpSp>
      <p:pic>
        <p:nvPicPr>
          <p:cNvPr id="77" name="Picture 77"/>
          <p:cNvPicPr>
            <a:picLocks noChangeAspect="1"/>
          </p:cNvPicPr>
          <p:nvPr/>
        </p:nvPicPr>
        <p:blipFill>
          <a:blip r:embed="rId8"/>
          <a:stretch>
            <a:fillRect/>
          </a:stretch>
        </p:blipFill>
        <p:spPr>
          <a:xfrm>
            <a:off x="1625600" y="9156700"/>
            <a:ext cx="368300" cy="368300"/>
          </a:xfrm>
          <a:prstGeom prst="rect">
            <a:avLst/>
          </a:prstGeom>
        </p:spPr>
      </p:pic>
      <p:pic>
        <p:nvPicPr>
          <p:cNvPr id="78" name="Picture 78"/>
          <p:cNvPicPr>
            <a:picLocks noChangeAspect="1"/>
          </p:cNvPicPr>
          <p:nvPr/>
        </p:nvPicPr>
        <p:blipFill>
          <a:blip r:embed="rId12"/>
          <a:stretch>
            <a:fillRect/>
          </a:stretch>
        </p:blipFill>
        <p:spPr>
          <a:xfrm>
            <a:off x="1714500" y="9232900"/>
            <a:ext cx="228600" cy="228600"/>
          </a:xfrm>
          <a:prstGeom prst="rect">
            <a:avLst/>
          </a:prstGeom>
        </p:spPr>
      </p:pic>
      <p:sp>
        <p:nvSpPr>
          <p:cNvPr id="79" name="TextBox 79"/>
          <p:cNvSpPr txBox="1"/>
          <p:nvPr/>
        </p:nvSpPr>
        <p:spPr>
          <a:xfrm>
            <a:off x="2082800" y="91821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80" name="TextBox 80"/>
          <p:cNvSpPr txBox="1"/>
          <p:nvPr/>
        </p:nvSpPr>
        <p:spPr>
          <a:xfrm>
            <a:off x="2082800" y="10363200"/>
            <a:ext cx="2108200" cy="254000"/>
          </a:xfrm>
          <a:prstGeom prst="rect">
            <a:avLst/>
          </a:prstGeom>
        </p:spPr>
        <p:txBody>
          <a:bodyPr lIns="0" tIns="0" rIns="0" bIns="0" rtlCol="0" anchor="t"/>
          <a:lstStyle/>
          <a:p>
            <a:pPr lvl="0" algn="l">
              <a:lnSpc>
                <a:spcPct val="99600"/>
              </a:lnSpc>
            </a:pPr>
            <a:r>
              <a:rPr lang="en-US" sz="1500" b="0" i="0" u="none" strike="noStrike" dirty="0">
                <a:solidFill>
                  <a:srgbClr val="333333"/>
                </a:solidFill>
                <a:latin typeface="NanumSquare Regular"/>
              </a:rPr>
              <a:t>070-7436-2013 (</a:t>
            </a:r>
            <a:r>
              <a:rPr lang="ja-JP" altLang="en-US" sz="1500" b="0" i="0" u="none" strike="noStrike" dirty="0">
                <a:solidFill>
                  <a:srgbClr val="333333"/>
                </a:solidFill>
                <a:latin typeface="NanumSquare Regular"/>
              </a:rPr>
              <a:t>ﾏﾙﾘﾝ</a:t>
            </a:r>
            <a:r>
              <a:rPr lang="en-US" sz="1500" b="0" i="0" u="none" strike="noStrike" dirty="0">
                <a:solidFill>
                  <a:srgbClr val="333333"/>
                </a:solidFill>
                <a:latin typeface="NanumSquare Regular"/>
              </a:rPr>
              <a:t>)</a:t>
            </a:r>
          </a:p>
        </p:txBody>
      </p:sp>
      <p:grpSp>
        <p:nvGrpSpPr>
          <p:cNvPr id="81" name="Group 81"/>
          <p:cNvGrpSpPr/>
          <p:nvPr/>
        </p:nvGrpSpPr>
        <p:grpSpPr>
          <a:xfrm>
            <a:off x="2147483647" y="2147483647"/>
            <a:ext cx="2147483647" cy="2147483647"/>
            <a:chOff x="0" y="0"/>
            <a:chExt cx="0" cy="0"/>
          </a:xfrm>
        </p:grpSpPr>
      </p:grpSp>
      <p:grpSp>
        <p:nvGrpSpPr>
          <p:cNvPr id="82" name="Group 82"/>
          <p:cNvGrpSpPr/>
          <p:nvPr/>
        </p:nvGrpSpPr>
        <p:grpSpPr>
          <a:xfrm>
            <a:off x="2147483647" y="2147483647"/>
            <a:ext cx="2147483647" cy="2147483647"/>
            <a:chOff x="0" y="0"/>
            <a:chExt cx="0" cy="0"/>
          </a:xfrm>
        </p:grpSpPr>
      </p:grpSp>
      <p:pic>
        <p:nvPicPr>
          <p:cNvPr id="83" name="Picture 83"/>
          <p:cNvPicPr>
            <a:picLocks noChangeAspect="1"/>
          </p:cNvPicPr>
          <p:nvPr/>
        </p:nvPicPr>
        <p:blipFill>
          <a:blip r:embed="rId10"/>
          <a:stretch>
            <a:fillRect/>
          </a:stretch>
        </p:blipFill>
        <p:spPr>
          <a:xfrm>
            <a:off x="1625600" y="9956800"/>
            <a:ext cx="368300" cy="368300"/>
          </a:xfrm>
          <a:prstGeom prst="rect">
            <a:avLst/>
          </a:prstGeom>
        </p:spPr>
      </p:pic>
      <p:pic>
        <p:nvPicPr>
          <p:cNvPr id="84" name="Picture 84"/>
          <p:cNvPicPr>
            <a:picLocks noChangeAspect="1"/>
          </p:cNvPicPr>
          <p:nvPr/>
        </p:nvPicPr>
        <p:blipFill>
          <a:blip r:embed="rId13"/>
          <a:stretch>
            <a:fillRect/>
          </a:stretch>
        </p:blipFill>
        <p:spPr>
          <a:xfrm>
            <a:off x="1701800" y="10033000"/>
            <a:ext cx="215900" cy="228600"/>
          </a:xfrm>
          <a:prstGeom prst="rect">
            <a:avLst/>
          </a:prstGeom>
        </p:spPr>
      </p:pic>
      <p:sp>
        <p:nvSpPr>
          <p:cNvPr id="85" name="TextBox 85"/>
          <p:cNvSpPr txBox="1"/>
          <p:nvPr/>
        </p:nvSpPr>
        <p:spPr>
          <a:xfrm>
            <a:off x="2082800" y="100076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r>
              <a:rPr lang="en-US" sz="1800" b="0" i="0" u="none" strike="noStrike" spc="-100" dirty="0">
                <a:solidFill>
                  <a:srgbClr val="191919"/>
                </a:solidFill>
                <a:latin typeface="NanumSquare ExtraBold"/>
              </a:rPr>
              <a:t> </a:t>
            </a:r>
          </a:p>
        </p:txBody>
      </p:sp>
      <p:pic>
        <p:nvPicPr>
          <p:cNvPr id="86" name="Picture 86"/>
          <p:cNvPicPr>
            <a:picLocks noChangeAspect="1"/>
          </p:cNvPicPr>
          <p:nvPr/>
        </p:nvPicPr>
        <p:blipFill>
          <a:blip r:embed="rId14"/>
          <a:stretch>
            <a:fillRect/>
          </a:stretch>
        </p:blipFill>
        <p:spPr>
          <a:xfrm>
            <a:off x="2247900" y="6438900"/>
            <a:ext cx="1892300" cy="406400"/>
          </a:xfrm>
          <a:prstGeom prst="rect">
            <a:avLst/>
          </a:prstGeom>
        </p:spPr>
      </p:pic>
      <p:sp>
        <p:nvSpPr>
          <p:cNvPr id="87" name="TextBox 87"/>
          <p:cNvSpPr txBox="1"/>
          <p:nvPr/>
        </p:nvSpPr>
        <p:spPr>
          <a:xfrm>
            <a:off x="2222500" y="6445250"/>
            <a:ext cx="1930400" cy="374650"/>
          </a:xfrm>
          <a:prstGeom prst="rect">
            <a:avLst/>
          </a:prstGeom>
        </p:spPr>
        <p:txBody>
          <a:bodyPr lIns="0" tIns="0" rIns="0" bIns="0" rtlCol="0" anchor="t"/>
          <a:lstStyle/>
          <a:p>
            <a:pPr lvl="0" algn="ctr">
              <a:lnSpc>
                <a:spcPct val="99600"/>
              </a:lnSpc>
            </a:pPr>
            <a:r>
              <a:rPr lang="ja-JP" altLang="en-US" sz="1300" dirty="0">
                <a:solidFill>
                  <a:srgbClr val="FFFFFF"/>
                </a:solidFill>
                <a:ea typeface="NanumSquare ExtraBold"/>
              </a:rPr>
              <a:t>二重言語</a:t>
            </a:r>
            <a:r>
              <a:rPr lang="en-US" sz="1300" b="0" i="0" u="none" strike="noStrike" dirty="0">
                <a:solidFill>
                  <a:srgbClr val="FFFFFF"/>
                </a:solidFill>
                <a:latin typeface="NanumSquare ExtraBold"/>
              </a:rPr>
              <a:t> </a:t>
            </a:r>
            <a:r>
              <a:rPr lang="ja-JP" altLang="en-US" sz="1300" b="0" i="0" u="none" strike="noStrike" dirty="0">
                <a:solidFill>
                  <a:srgbClr val="FFFFFF"/>
                </a:solidFill>
                <a:latin typeface="NanumSquare ExtraBold"/>
              </a:rPr>
              <a:t>父母－</a:t>
            </a:r>
            <a:r>
              <a:rPr lang="ja-JP" altLang="en-US" sz="1300" b="0" i="0" u="none" strike="noStrike" dirty="0">
                <a:solidFill>
                  <a:srgbClr val="FFFFFF"/>
                </a:solidFill>
                <a:ea typeface="NanumSquare ExtraBold"/>
              </a:rPr>
              <a:t>家族</a:t>
            </a:r>
            <a:endParaRPr lang="en-US" altLang="ja-JP" sz="1300" b="0" i="0" u="none" strike="noStrike" dirty="0">
              <a:solidFill>
                <a:srgbClr val="FFFFFF"/>
              </a:solidFill>
              <a:ea typeface="NanumSquare ExtraBold"/>
            </a:endParaRPr>
          </a:p>
          <a:p>
            <a:pPr lvl="0" algn="ctr">
              <a:lnSpc>
                <a:spcPct val="99600"/>
              </a:lnSpc>
            </a:pPr>
            <a:r>
              <a:rPr lang="ja-JP" altLang="en-US" sz="1300" b="0" i="0" u="none" strike="noStrike" dirty="0">
                <a:solidFill>
                  <a:srgbClr val="FFFFFF"/>
                </a:solidFill>
                <a:ea typeface="NanumSquare ExtraBold"/>
              </a:rPr>
              <a:t>ｺｰﾁﾝｸﾞ</a:t>
            </a:r>
            <a:endParaRPr lang="ko-KR" sz="1300" b="0" i="0" u="none" strike="noStrike" dirty="0">
              <a:solidFill>
                <a:srgbClr val="FFFFFF"/>
              </a:solidFill>
              <a:ea typeface="NanumSquare ExtraBold"/>
            </a:endParaRPr>
          </a:p>
        </p:txBody>
      </p:sp>
      <p:pic>
        <p:nvPicPr>
          <p:cNvPr id="88" name="Picture 88"/>
          <p:cNvPicPr>
            <a:picLocks noChangeAspect="1"/>
          </p:cNvPicPr>
          <p:nvPr/>
        </p:nvPicPr>
        <p:blipFill>
          <a:blip r:embed="rId15"/>
          <a:stretch>
            <a:fillRect/>
          </a:stretch>
        </p:blipFill>
        <p:spPr>
          <a:xfrm>
            <a:off x="2260600" y="2387600"/>
            <a:ext cx="1549400" cy="304800"/>
          </a:xfrm>
          <a:prstGeom prst="rect">
            <a:avLst/>
          </a:prstGeom>
        </p:spPr>
      </p:pic>
      <p:sp>
        <p:nvSpPr>
          <p:cNvPr id="89" name="TextBox 89"/>
          <p:cNvSpPr txBox="1"/>
          <p:nvPr/>
        </p:nvSpPr>
        <p:spPr>
          <a:xfrm>
            <a:off x="2324100" y="2425700"/>
            <a:ext cx="1409700" cy="228600"/>
          </a:xfrm>
          <a:prstGeom prst="rect">
            <a:avLst/>
          </a:prstGeom>
        </p:spPr>
        <p:txBody>
          <a:bodyPr lIns="0" tIns="0" rIns="0" bIns="0" rtlCol="0" anchor="t"/>
          <a:lstStyle/>
          <a:p>
            <a:pPr lvl="0" algn="ctr">
              <a:lnSpc>
                <a:spcPct val="99600"/>
              </a:lnSpc>
            </a:pPr>
            <a:r>
              <a:rPr lang="ja-JP" altLang="en-US" sz="1300" dirty="0">
                <a:solidFill>
                  <a:srgbClr val="FFFFFF"/>
                </a:solidFill>
                <a:ea typeface="NanumSquare ExtraBold"/>
              </a:rPr>
              <a:t>二重言語直接学習</a:t>
            </a:r>
            <a:endParaRPr lang="ko-KR" sz="1300" b="0" i="0" u="none" strike="noStrike" dirty="0">
              <a:solidFill>
                <a:srgbClr val="FFFFFF"/>
              </a:solidFill>
              <a:ea typeface="NanumSquare ExtraBold"/>
            </a:endParaRPr>
          </a:p>
        </p:txBody>
      </p:sp>
      <p:pic>
        <p:nvPicPr>
          <p:cNvPr id="90" name="Picture 90"/>
          <p:cNvPicPr>
            <a:picLocks noChangeAspect="1"/>
          </p:cNvPicPr>
          <p:nvPr/>
        </p:nvPicPr>
        <p:blipFill>
          <a:blip r:embed="rId15"/>
          <a:stretch>
            <a:fillRect/>
          </a:stretch>
        </p:blipFill>
        <p:spPr>
          <a:xfrm>
            <a:off x="6235700" y="2362200"/>
            <a:ext cx="1549400" cy="304800"/>
          </a:xfrm>
          <a:prstGeom prst="rect">
            <a:avLst/>
          </a:prstGeom>
        </p:spPr>
      </p:pic>
      <p:sp>
        <p:nvSpPr>
          <p:cNvPr id="91" name="TextBox 91"/>
          <p:cNvSpPr txBox="1"/>
          <p:nvPr/>
        </p:nvSpPr>
        <p:spPr>
          <a:xfrm>
            <a:off x="6261100" y="2400300"/>
            <a:ext cx="1485900" cy="228600"/>
          </a:xfrm>
          <a:prstGeom prst="rect">
            <a:avLst/>
          </a:prstGeom>
        </p:spPr>
        <p:txBody>
          <a:bodyPr lIns="0" tIns="0" rIns="0" bIns="0" rtlCol="0" anchor="t"/>
          <a:lstStyle/>
          <a:p>
            <a:pPr lvl="0" algn="ctr">
              <a:lnSpc>
                <a:spcPct val="99600"/>
              </a:lnSpc>
            </a:pPr>
            <a:r>
              <a:rPr lang="ja-JP" altLang="en-US" sz="1300" b="0" i="0" u="none" strike="noStrike" dirty="0">
                <a:solidFill>
                  <a:srgbClr val="FFFFFF"/>
                </a:solidFill>
                <a:ea typeface="NanumSquare ExtraBold"/>
              </a:rPr>
              <a:t>養育者常時ﾌﾟﾛｸﾞﾗﾑ</a:t>
            </a:r>
            <a:endParaRPr lang="ko-KR" sz="1300" b="0" i="0" u="none" strike="noStrike" dirty="0">
              <a:solidFill>
                <a:srgbClr val="FFFFFF"/>
              </a:solidFill>
              <a:ea typeface="NanumSquare ExtraBold"/>
            </a:endParaRPr>
          </a:p>
        </p:txBody>
      </p:sp>
      <p:pic>
        <p:nvPicPr>
          <p:cNvPr id="92" name="Picture 92"/>
          <p:cNvPicPr>
            <a:picLocks noChangeAspect="1"/>
          </p:cNvPicPr>
          <p:nvPr/>
        </p:nvPicPr>
        <p:blipFill>
          <a:blip r:embed="rId5"/>
          <a:stretch>
            <a:fillRect/>
          </a:stretch>
        </p:blipFill>
        <p:spPr>
          <a:xfrm>
            <a:off x="5410200" y="8293100"/>
            <a:ext cx="3289300" cy="12700"/>
          </a:xfrm>
          <a:prstGeom prst="rect">
            <a:avLst/>
          </a:prstGeom>
        </p:spPr>
      </p:pic>
      <p:pic>
        <p:nvPicPr>
          <p:cNvPr id="93" name="Picture 93"/>
          <p:cNvPicPr>
            <a:picLocks noChangeAspect="1"/>
          </p:cNvPicPr>
          <p:nvPr/>
        </p:nvPicPr>
        <p:blipFill>
          <a:blip r:embed="rId6"/>
          <a:stretch>
            <a:fillRect/>
          </a:stretch>
        </p:blipFill>
        <p:spPr>
          <a:xfrm>
            <a:off x="5410200" y="9169400"/>
            <a:ext cx="3200400" cy="12700"/>
          </a:xfrm>
          <a:prstGeom prst="rect">
            <a:avLst/>
          </a:prstGeom>
        </p:spPr>
      </p:pic>
      <p:pic>
        <p:nvPicPr>
          <p:cNvPr id="94" name="Picture 94"/>
          <p:cNvPicPr>
            <a:picLocks noChangeAspect="1"/>
          </p:cNvPicPr>
          <p:nvPr/>
        </p:nvPicPr>
        <p:blipFill>
          <a:blip r:embed="rId7"/>
          <a:stretch>
            <a:fillRect/>
          </a:stretch>
        </p:blipFill>
        <p:spPr>
          <a:xfrm>
            <a:off x="5410200" y="10058400"/>
            <a:ext cx="3175000" cy="12700"/>
          </a:xfrm>
          <a:prstGeom prst="rect">
            <a:avLst/>
          </a:prstGeom>
        </p:spPr>
      </p:pic>
      <p:grpSp>
        <p:nvGrpSpPr>
          <p:cNvPr id="95" name="Group 95"/>
          <p:cNvGrpSpPr/>
          <p:nvPr/>
        </p:nvGrpSpPr>
        <p:grpSpPr>
          <a:xfrm>
            <a:off x="2147483647" y="2147483647"/>
            <a:ext cx="2147483647" cy="2147483647"/>
            <a:chOff x="0" y="0"/>
            <a:chExt cx="0" cy="0"/>
          </a:xfrm>
        </p:grpSpPr>
      </p:grpSp>
      <p:grpSp>
        <p:nvGrpSpPr>
          <p:cNvPr id="96" name="Group 96"/>
          <p:cNvGrpSpPr/>
          <p:nvPr/>
        </p:nvGrpSpPr>
        <p:grpSpPr>
          <a:xfrm>
            <a:off x="2147483647" y="2147483647"/>
            <a:ext cx="2147483647" cy="2147483647"/>
            <a:chOff x="0" y="0"/>
            <a:chExt cx="0" cy="0"/>
          </a:xfrm>
        </p:grpSpPr>
      </p:grpSp>
      <p:pic>
        <p:nvPicPr>
          <p:cNvPr id="97" name="Picture 97"/>
          <p:cNvPicPr>
            <a:picLocks noChangeAspect="1"/>
          </p:cNvPicPr>
          <p:nvPr/>
        </p:nvPicPr>
        <p:blipFill>
          <a:blip r:embed="rId8"/>
          <a:stretch>
            <a:fillRect/>
          </a:stretch>
        </p:blipFill>
        <p:spPr>
          <a:xfrm>
            <a:off x="5473700" y="7429500"/>
            <a:ext cx="368300" cy="368300"/>
          </a:xfrm>
          <a:prstGeom prst="rect">
            <a:avLst/>
          </a:prstGeom>
        </p:spPr>
      </p:pic>
      <p:pic>
        <p:nvPicPr>
          <p:cNvPr id="98" name="Picture 98"/>
          <p:cNvPicPr>
            <a:picLocks noChangeAspect="1"/>
          </p:cNvPicPr>
          <p:nvPr/>
        </p:nvPicPr>
        <p:blipFill>
          <a:blip r:embed="rId9"/>
          <a:stretch>
            <a:fillRect/>
          </a:stretch>
        </p:blipFill>
        <p:spPr>
          <a:xfrm>
            <a:off x="5549900" y="7505700"/>
            <a:ext cx="203200" cy="203200"/>
          </a:xfrm>
          <a:prstGeom prst="rect">
            <a:avLst/>
          </a:prstGeom>
        </p:spPr>
      </p:pic>
      <p:sp>
        <p:nvSpPr>
          <p:cNvPr id="99" name="TextBox 99"/>
          <p:cNvSpPr txBox="1"/>
          <p:nvPr/>
        </p:nvSpPr>
        <p:spPr>
          <a:xfrm>
            <a:off x="5930900" y="7454900"/>
            <a:ext cx="1409700" cy="3302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p:txBody>
      </p:sp>
      <p:sp>
        <p:nvSpPr>
          <p:cNvPr id="100" name="TextBox 100"/>
          <p:cNvSpPr txBox="1"/>
          <p:nvPr/>
        </p:nvSpPr>
        <p:spPr>
          <a:xfrm>
            <a:off x="5930900" y="7823200"/>
            <a:ext cx="2641600" cy="469900"/>
          </a:xfrm>
          <a:prstGeom prst="rect">
            <a:avLst/>
          </a:prstGeom>
        </p:spPr>
        <p:txBody>
          <a:bodyPr lIns="0" tIns="0" rIns="0" bIns="0" rtlCol="0" anchor="t"/>
          <a:lstStyle/>
          <a:p>
            <a:pPr lvl="0" algn="l">
              <a:lnSpc>
                <a:spcPct val="99600"/>
              </a:lnSpc>
            </a:pPr>
            <a:r>
              <a:rPr lang="en-US" sz="1500" b="0" i="0" u="none" strike="noStrike" dirty="0">
                <a:solidFill>
                  <a:srgbClr val="000000"/>
                </a:solidFill>
                <a:latin typeface="NanumSquare Regular"/>
              </a:rPr>
              <a:t>3</a:t>
            </a:r>
            <a:r>
              <a:rPr lang="ko-KR" altLang="en-US" sz="1500" b="0" i="0" u="none" strike="noStrike" dirty="0">
                <a:solidFill>
                  <a:srgbClr val="000000"/>
                </a:solidFill>
                <a:ea typeface="NanumSquare Regular"/>
              </a:rPr>
              <a:t>月</a:t>
            </a:r>
            <a:r>
              <a:rPr lang="en-US" sz="1500" b="0" i="0" u="none" strike="noStrike" dirty="0">
                <a:solidFill>
                  <a:srgbClr val="000000"/>
                </a:solidFill>
                <a:latin typeface="NanumSquare Regular"/>
              </a:rPr>
              <a:t>13</a:t>
            </a:r>
            <a:r>
              <a:rPr lang="ko-KR" altLang="en-US" sz="1500" b="0" i="0" u="none" strike="noStrike" dirty="0">
                <a:solidFill>
                  <a:srgbClr val="000000"/>
                </a:solidFill>
                <a:ea typeface="NanumSquare Regular"/>
              </a:rPr>
              <a:t>日</a:t>
            </a:r>
            <a:r>
              <a:rPr lang="en-US" sz="1500" b="0" i="0" u="none" strike="noStrike" dirty="0">
                <a:solidFill>
                  <a:srgbClr val="000000"/>
                </a:solidFill>
                <a:latin typeface="NanumSquare Regular"/>
              </a:rPr>
              <a:t>(</a:t>
            </a:r>
            <a:r>
              <a:rPr lang="ko-KR" altLang="en-US" sz="1500" b="0" i="0" u="none" strike="noStrike" dirty="0">
                <a:solidFill>
                  <a:srgbClr val="000000"/>
                </a:solidFill>
                <a:ea typeface="NanumSquare Regular"/>
              </a:rPr>
              <a:t>木</a:t>
            </a:r>
            <a:r>
              <a:rPr lang="en-US" sz="1500" b="0" i="0" u="none" strike="noStrike" dirty="0">
                <a:solidFill>
                  <a:srgbClr val="000000"/>
                </a:solidFill>
                <a:latin typeface="NanumSquare Regular"/>
              </a:rPr>
              <a:t>) 19:30-21:00</a:t>
            </a:r>
          </a:p>
          <a:p>
            <a:pPr lvl="0" algn="l">
              <a:lnSpc>
                <a:spcPct val="99600"/>
              </a:lnSpc>
            </a:pPr>
            <a:r>
              <a:rPr lang="en-US" sz="1500" b="0" i="0" u="none" strike="noStrike" dirty="0">
                <a:solidFill>
                  <a:srgbClr val="000000"/>
                </a:solidFill>
                <a:latin typeface="NanumSquare Regular"/>
              </a:rPr>
              <a:t>3</a:t>
            </a:r>
            <a:r>
              <a:rPr lang="ko-KR" altLang="en-US" sz="1500" b="0" i="0" u="none" strike="noStrike" dirty="0">
                <a:solidFill>
                  <a:srgbClr val="000000"/>
                </a:solidFill>
                <a:ea typeface="NanumSquare Regular"/>
              </a:rPr>
              <a:t>月</a:t>
            </a:r>
            <a:r>
              <a:rPr lang="en-US" sz="1500" b="0" i="0" u="none" strike="noStrike" dirty="0">
                <a:solidFill>
                  <a:srgbClr val="000000"/>
                </a:solidFill>
                <a:latin typeface="NanumSquare Regular"/>
              </a:rPr>
              <a:t> 26</a:t>
            </a:r>
            <a:r>
              <a:rPr lang="ko-KR" altLang="en-US" sz="1500" b="0" i="0" u="none" strike="noStrike" dirty="0">
                <a:solidFill>
                  <a:srgbClr val="000000"/>
                </a:solidFill>
                <a:ea typeface="NanumSquare Regular"/>
              </a:rPr>
              <a:t>日</a:t>
            </a:r>
            <a:r>
              <a:rPr lang="en-US" sz="1500" b="0" i="0" u="none" strike="noStrike" dirty="0">
                <a:solidFill>
                  <a:srgbClr val="000000"/>
                </a:solidFill>
                <a:latin typeface="NanumSquare Regular"/>
              </a:rPr>
              <a:t>(</a:t>
            </a:r>
            <a:r>
              <a:rPr lang="ko-KR" altLang="en-US" sz="1500" b="0" i="0" u="none" strike="noStrike" dirty="0">
                <a:solidFill>
                  <a:srgbClr val="000000"/>
                </a:solidFill>
                <a:ea typeface="NanumSquare Regular"/>
              </a:rPr>
              <a:t>水</a:t>
            </a:r>
            <a:r>
              <a:rPr lang="en-US" sz="1500" b="0" i="0" u="none" strike="noStrike" dirty="0">
                <a:solidFill>
                  <a:srgbClr val="000000"/>
                </a:solidFill>
                <a:latin typeface="NanumSquare Regular"/>
              </a:rPr>
              <a:t>) 19:30-21:00</a:t>
            </a:r>
          </a:p>
        </p:txBody>
      </p:sp>
      <p:sp>
        <p:nvSpPr>
          <p:cNvPr id="101" name="TextBox 101"/>
          <p:cNvSpPr txBox="1"/>
          <p:nvPr/>
        </p:nvSpPr>
        <p:spPr>
          <a:xfrm>
            <a:off x="5930900" y="8864600"/>
            <a:ext cx="2641600" cy="254000"/>
          </a:xfrm>
          <a:prstGeom prst="rect">
            <a:avLst/>
          </a:prstGeom>
        </p:spPr>
        <p:txBody>
          <a:bodyPr lIns="0" tIns="0" rIns="0" bIns="0" rtlCol="0" anchor="t"/>
          <a:lstStyle/>
          <a:p>
            <a:pPr lvl="0" algn="l">
              <a:lnSpc>
                <a:spcPct val="99600"/>
              </a:lnSpc>
            </a:pPr>
            <a:r>
              <a:rPr lang="ja-JP" altLang="en-US" sz="1500" dirty="0">
                <a:solidFill>
                  <a:srgbClr val="333333"/>
                </a:solidFill>
                <a:ea typeface="NanumSquare Regular"/>
              </a:rPr>
              <a:t>瑞草区居住のお父さんと児童</a:t>
            </a:r>
            <a:endParaRPr lang="ko-KR" sz="1500" b="0" i="0" u="none" strike="noStrike" dirty="0">
              <a:solidFill>
                <a:srgbClr val="333333"/>
              </a:solidFill>
              <a:ea typeface="NanumSquare Regular"/>
            </a:endParaRPr>
          </a:p>
        </p:txBody>
      </p:sp>
      <p:grpSp>
        <p:nvGrpSpPr>
          <p:cNvPr id="102" name="Group 102"/>
          <p:cNvGrpSpPr/>
          <p:nvPr/>
        </p:nvGrpSpPr>
        <p:grpSpPr>
          <a:xfrm>
            <a:off x="2147483647" y="2147483647"/>
            <a:ext cx="2147483647" cy="2147483647"/>
            <a:chOff x="0" y="0"/>
            <a:chExt cx="0" cy="0"/>
          </a:xfrm>
        </p:grpSpPr>
      </p:grpSp>
      <p:grpSp>
        <p:nvGrpSpPr>
          <p:cNvPr id="103" name="Group 103"/>
          <p:cNvGrpSpPr/>
          <p:nvPr/>
        </p:nvGrpSpPr>
        <p:grpSpPr>
          <a:xfrm>
            <a:off x="2147483647" y="2147483647"/>
            <a:ext cx="2147483647" cy="2147483647"/>
            <a:chOff x="0" y="0"/>
            <a:chExt cx="0" cy="0"/>
          </a:xfrm>
        </p:grpSpPr>
      </p:grpSp>
      <p:pic>
        <p:nvPicPr>
          <p:cNvPr id="104" name="Picture 104"/>
          <p:cNvPicPr>
            <a:picLocks noChangeAspect="1"/>
          </p:cNvPicPr>
          <p:nvPr/>
        </p:nvPicPr>
        <p:blipFill>
          <a:blip r:embed="rId10"/>
          <a:stretch>
            <a:fillRect/>
          </a:stretch>
        </p:blipFill>
        <p:spPr>
          <a:xfrm>
            <a:off x="5473700" y="8483600"/>
            <a:ext cx="368300" cy="368300"/>
          </a:xfrm>
          <a:prstGeom prst="rect">
            <a:avLst/>
          </a:prstGeom>
        </p:spPr>
      </p:pic>
      <p:pic>
        <p:nvPicPr>
          <p:cNvPr id="105" name="Picture 105"/>
          <p:cNvPicPr>
            <a:picLocks noChangeAspect="1"/>
          </p:cNvPicPr>
          <p:nvPr/>
        </p:nvPicPr>
        <p:blipFill>
          <a:blip r:embed="rId11"/>
          <a:stretch>
            <a:fillRect/>
          </a:stretch>
        </p:blipFill>
        <p:spPr>
          <a:xfrm>
            <a:off x="5562600" y="8559800"/>
            <a:ext cx="177800" cy="203200"/>
          </a:xfrm>
          <a:prstGeom prst="rect">
            <a:avLst/>
          </a:prstGeom>
        </p:spPr>
      </p:pic>
      <p:sp>
        <p:nvSpPr>
          <p:cNvPr id="106" name="TextBox 106"/>
          <p:cNvSpPr txBox="1"/>
          <p:nvPr/>
        </p:nvSpPr>
        <p:spPr>
          <a:xfrm>
            <a:off x="5930900" y="85090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107" name="TextBox 107"/>
          <p:cNvSpPr txBox="1"/>
          <p:nvPr/>
        </p:nvSpPr>
        <p:spPr>
          <a:xfrm>
            <a:off x="5930900" y="9791700"/>
            <a:ext cx="2832100" cy="254000"/>
          </a:xfrm>
          <a:prstGeom prst="rect">
            <a:avLst/>
          </a:prstGeom>
        </p:spPr>
        <p:txBody>
          <a:bodyPr lIns="0" tIns="0" rIns="0" bIns="0" rtlCol="0" anchor="t"/>
          <a:lstStyle/>
          <a:p>
            <a:pPr lvl="0" algn="l">
              <a:lnSpc>
                <a:spcPct val="99600"/>
              </a:lnSpc>
            </a:pPr>
            <a:r>
              <a:rPr lang="ja-JP" altLang="en-US" sz="1500" dirty="0">
                <a:solidFill>
                  <a:srgbClr val="333333"/>
                </a:solidFill>
                <a:latin typeface="NanumSquare Regular"/>
              </a:rPr>
              <a:t>お父さん</a:t>
            </a:r>
            <a:r>
              <a:rPr lang="en-US" sz="1500" b="0" i="0" u="none" strike="noStrike" dirty="0">
                <a:solidFill>
                  <a:srgbClr val="333333"/>
                </a:solidFill>
                <a:latin typeface="NanumSquare Regular"/>
              </a:rPr>
              <a:t>-</a:t>
            </a:r>
            <a:r>
              <a:rPr lang="ja-JP" altLang="en-US" sz="1500" dirty="0">
                <a:solidFill>
                  <a:srgbClr val="333333"/>
                </a:solidFill>
                <a:latin typeface="NanumSquare Regular"/>
              </a:rPr>
              <a:t>子供のｶｯﾌﾟﾙ革工芸</a:t>
            </a:r>
            <a:endParaRPr lang="ko-KR" sz="1500" b="0" i="0" u="none" strike="noStrike" dirty="0">
              <a:solidFill>
                <a:srgbClr val="333333"/>
              </a:solidFill>
              <a:ea typeface="NanumSquare Regular"/>
            </a:endParaRPr>
          </a:p>
        </p:txBody>
      </p:sp>
      <p:grpSp>
        <p:nvGrpSpPr>
          <p:cNvPr id="108" name="Group 108"/>
          <p:cNvGrpSpPr/>
          <p:nvPr/>
        </p:nvGrpSpPr>
        <p:grpSpPr>
          <a:xfrm>
            <a:off x="2147483647" y="2147483647"/>
            <a:ext cx="2147483647" cy="2147483647"/>
            <a:chOff x="0" y="0"/>
            <a:chExt cx="0" cy="0"/>
          </a:xfrm>
        </p:grpSpPr>
      </p:grpSp>
      <p:grpSp>
        <p:nvGrpSpPr>
          <p:cNvPr id="109" name="Group 109"/>
          <p:cNvGrpSpPr/>
          <p:nvPr/>
        </p:nvGrpSpPr>
        <p:grpSpPr>
          <a:xfrm>
            <a:off x="2147483647" y="2147483647"/>
            <a:ext cx="2147483647" cy="2147483647"/>
            <a:chOff x="0" y="0"/>
            <a:chExt cx="0" cy="0"/>
          </a:xfrm>
        </p:grpSpPr>
      </p:grpSp>
      <p:pic>
        <p:nvPicPr>
          <p:cNvPr id="110" name="Picture 110"/>
          <p:cNvPicPr>
            <a:picLocks noChangeAspect="1"/>
          </p:cNvPicPr>
          <p:nvPr/>
        </p:nvPicPr>
        <p:blipFill>
          <a:blip r:embed="rId8"/>
          <a:stretch>
            <a:fillRect/>
          </a:stretch>
        </p:blipFill>
        <p:spPr>
          <a:xfrm>
            <a:off x="5473700" y="9334500"/>
            <a:ext cx="368300" cy="368300"/>
          </a:xfrm>
          <a:prstGeom prst="rect">
            <a:avLst/>
          </a:prstGeom>
        </p:spPr>
      </p:pic>
      <p:pic>
        <p:nvPicPr>
          <p:cNvPr id="111" name="Picture 111"/>
          <p:cNvPicPr>
            <a:picLocks noChangeAspect="1"/>
          </p:cNvPicPr>
          <p:nvPr/>
        </p:nvPicPr>
        <p:blipFill>
          <a:blip r:embed="rId12"/>
          <a:stretch>
            <a:fillRect/>
          </a:stretch>
        </p:blipFill>
        <p:spPr>
          <a:xfrm>
            <a:off x="5562600" y="9398000"/>
            <a:ext cx="228600" cy="228600"/>
          </a:xfrm>
          <a:prstGeom prst="rect">
            <a:avLst/>
          </a:prstGeom>
        </p:spPr>
      </p:pic>
      <p:sp>
        <p:nvSpPr>
          <p:cNvPr id="112" name="TextBox 112"/>
          <p:cNvSpPr txBox="1"/>
          <p:nvPr/>
        </p:nvSpPr>
        <p:spPr>
          <a:xfrm>
            <a:off x="5930900" y="93599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113" name="TextBox 113"/>
          <p:cNvSpPr txBox="1"/>
          <p:nvPr/>
        </p:nvSpPr>
        <p:spPr>
          <a:xfrm>
            <a:off x="5930900" y="10528300"/>
            <a:ext cx="2489200" cy="254000"/>
          </a:xfrm>
          <a:prstGeom prst="rect">
            <a:avLst/>
          </a:prstGeom>
        </p:spPr>
        <p:txBody>
          <a:bodyPr lIns="0" tIns="0" rIns="0" bIns="0" rtlCol="0" anchor="t"/>
          <a:lstStyle/>
          <a:p>
            <a:pPr lvl="0" algn="l">
              <a:lnSpc>
                <a:spcPct val="99600"/>
              </a:lnSpc>
            </a:pPr>
            <a:r>
              <a:rPr lang="en-US" sz="1500" b="0" i="0" u="none" strike="noStrike" dirty="0">
                <a:solidFill>
                  <a:srgbClr val="333333"/>
                </a:solidFill>
                <a:latin typeface="NanumSquare Regular"/>
              </a:rPr>
              <a:t>02-6919-9750 (</a:t>
            </a:r>
            <a:r>
              <a:rPr lang="ja-JP" altLang="en-US" sz="1500" dirty="0">
                <a:solidFill>
                  <a:srgbClr val="333333"/>
                </a:solidFill>
                <a:latin typeface="NanumSquare Regular"/>
                <a:ea typeface="NanumSquare Regular"/>
              </a:rPr>
              <a:t>李ｸﾞﾝｼﾞｭﾝ</a:t>
            </a:r>
            <a:r>
              <a:rPr lang="en-US" sz="1500" b="0" i="0" u="none" strike="noStrike" dirty="0">
                <a:solidFill>
                  <a:srgbClr val="333333"/>
                </a:solidFill>
                <a:latin typeface="NanumSquare Regular"/>
              </a:rPr>
              <a:t>)</a:t>
            </a:r>
          </a:p>
        </p:txBody>
      </p:sp>
      <p:grpSp>
        <p:nvGrpSpPr>
          <p:cNvPr id="114" name="Group 114"/>
          <p:cNvGrpSpPr/>
          <p:nvPr/>
        </p:nvGrpSpPr>
        <p:grpSpPr>
          <a:xfrm>
            <a:off x="2147483647" y="2147483647"/>
            <a:ext cx="2147483647" cy="2147483647"/>
            <a:chOff x="0" y="0"/>
            <a:chExt cx="0" cy="0"/>
          </a:xfrm>
        </p:grpSpPr>
      </p:grpSp>
      <p:grpSp>
        <p:nvGrpSpPr>
          <p:cNvPr id="115" name="Group 115"/>
          <p:cNvGrpSpPr/>
          <p:nvPr/>
        </p:nvGrpSpPr>
        <p:grpSpPr>
          <a:xfrm>
            <a:off x="2147483647" y="2147483647"/>
            <a:ext cx="2147483647" cy="2147483647"/>
            <a:chOff x="0" y="0"/>
            <a:chExt cx="0" cy="0"/>
          </a:xfrm>
        </p:grpSpPr>
      </p:grpSp>
      <p:pic>
        <p:nvPicPr>
          <p:cNvPr id="116" name="Picture 116"/>
          <p:cNvPicPr>
            <a:picLocks noChangeAspect="1"/>
          </p:cNvPicPr>
          <p:nvPr/>
        </p:nvPicPr>
        <p:blipFill>
          <a:blip r:embed="rId10"/>
          <a:stretch>
            <a:fillRect/>
          </a:stretch>
        </p:blipFill>
        <p:spPr>
          <a:xfrm>
            <a:off x="5473700" y="10134600"/>
            <a:ext cx="368300" cy="368300"/>
          </a:xfrm>
          <a:prstGeom prst="rect">
            <a:avLst/>
          </a:prstGeom>
        </p:spPr>
      </p:pic>
      <p:pic>
        <p:nvPicPr>
          <p:cNvPr id="117" name="Picture 117"/>
          <p:cNvPicPr>
            <a:picLocks noChangeAspect="1"/>
          </p:cNvPicPr>
          <p:nvPr/>
        </p:nvPicPr>
        <p:blipFill>
          <a:blip r:embed="rId13"/>
          <a:stretch>
            <a:fillRect/>
          </a:stretch>
        </p:blipFill>
        <p:spPr>
          <a:xfrm>
            <a:off x="5549900" y="10198100"/>
            <a:ext cx="215900" cy="228600"/>
          </a:xfrm>
          <a:prstGeom prst="rect">
            <a:avLst/>
          </a:prstGeom>
        </p:spPr>
      </p:pic>
      <p:sp>
        <p:nvSpPr>
          <p:cNvPr id="118" name="TextBox 118"/>
          <p:cNvSpPr txBox="1"/>
          <p:nvPr/>
        </p:nvSpPr>
        <p:spPr>
          <a:xfrm>
            <a:off x="5930900" y="10185400"/>
            <a:ext cx="1409700" cy="292100"/>
          </a:xfrm>
          <a:prstGeom prst="rect">
            <a:avLst/>
          </a:prstGeom>
        </p:spPr>
        <p:txBody>
          <a:bodyPr lIns="0" tIns="0" rIns="0" bIns="0" rtlCol="0" anchor="t"/>
          <a:lstStyle/>
          <a:p>
            <a:pPr lvl="0">
              <a:lnSpc>
                <a:spcPct val="99600"/>
              </a:lnSpc>
            </a:pPr>
            <a:r>
              <a:rPr lang="en-US" sz="1800" b="0" i="0" u="none" strike="noStrike" spc="-100" dirty="0">
                <a:solidFill>
                  <a:srgbClr val="191919"/>
                </a:solidFill>
                <a:latin typeface="NanumSquare ExtraBold"/>
              </a:rPr>
              <a:t> </a:t>
            </a:r>
            <a:r>
              <a:rPr lang="ja-JP" altLang="en-US" spc="-100" dirty="0">
                <a:solidFill>
                  <a:srgbClr val="191919"/>
                </a:solidFill>
                <a:ea typeface="NanumSquare ExtraBold"/>
              </a:rPr>
              <a:t>お問合せ</a:t>
            </a:r>
            <a:endParaRPr lang="en-US" sz="1800" b="0" i="0" u="none" strike="noStrike" spc="-100" dirty="0">
              <a:solidFill>
                <a:srgbClr val="191919"/>
              </a:solidFill>
              <a:latin typeface="NanumSquare ExtraBold"/>
            </a:endParaRPr>
          </a:p>
        </p:txBody>
      </p:sp>
      <p:pic>
        <p:nvPicPr>
          <p:cNvPr id="119" name="Picture 119"/>
          <p:cNvPicPr>
            <a:picLocks noChangeAspect="1"/>
          </p:cNvPicPr>
          <p:nvPr/>
        </p:nvPicPr>
        <p:blipFill>
          <a:blip r:embed="rId15"/>
          <a:stretch>
            <a:fillRect/>
          </a:stretch>
        </p:blipFill>
        <p:spPr>
          <a:xfrm>
            <a:off x="6286500" y="6553200"/>
            <a:ext cx="1549400" cy="304800"/>
          </a:xfrm>
          <a:prstGeom prst="rect">
            <a:avLst/>
          </a:prstGeom>
        </p:spPr>
      </p:pic>
      <p:sp>
        <p:nvSpPr>
          <p:cNvPr id="120" name="TextBox 120"/>
          <p:cNvSpPr txBox="1"/>
          <p:nvPr/>
        </p:nvSpPr>
        <p:spPr>
          <a:xfrm>
            <a:off x="6273800" y="6604000"/>
            <a:ext cx="1536700" cy="228600"/>
          </a:xfrm>
          <a:prstGeom prst="rect">
            <a:avLst/>
          </a:prstGeom>
        </p:spPr>
        <p:txBody>
          <a:bodyPr lIns="0" tIns="0" rIns="0" bIns="0" rtlCol="0" anchor="t"/>
          <a:lstStyle/>
          <a:p>
            <a:pPr lvl="0" algn="ctr">
              <a:lnSpc>
                <a:spcPct val="99600"/>
              </a:lnSpc>
            </a:pPr>
            <a:r>
              <a:rPr lang="ja-JP" altLang="en-US" sz="1300" dirty="0">
                <a:solidFill>
                  <a:srgbClr val="FFFFFF"/>
                </a:solidFill>
                <a:ea typeface="NanumSquare ExtraBold"/>
              </a:rPr>
              <a:t>瑞草ﾌﾚﾝﾀﾞﾃﾞｨ</a:t>
            </a:r>
            <a:endParaRPr lang="ko-KR" sz="1300" b="0" i="0" u="none" strike="noStrike" dirty="0">
              <a:solidFill>
                <a:srgbClr val="FFFFFF"/>
              </a:solidFill>
              <a:ea typeface="NanumSquare ExtraBold"/>
            </a:endParaRPr>
          </a:p>
        </p:txBody>
      </p:sp>
      <p:pic>
        <p:nvPicPr>
          <p:cNvPr id="121" name="Picture 121"/>
          <p:cNvPicPr>
            <a:picLocks noChangeAspect="1"/>
          </p:cNvPicPr>
          <p:nvPr/>
        </p:nvPicPr>
        <p:blipFill>
          <a:blip r:embed="rId16"/>
          <a:stretch>
            <a:fillRect/>
          </a:stretch>
        </p:blipFill>
        <p:spPr>
          <a:xfrm rot="1500000">
            <a:off x="8077200" y="279400"/>
            <a:ext cx="1612900" cy="1130300"/>
          </a:xfrm>
          <a:prstGeom prst="rect">
            <a:avLst/>
          </a:prstGeom>
        </p:spPr>
      </p:pic>
      <p:pic>
        <p:nvPicPr>
          <p:cNvPr id="122" name="Picture 122"/>
          <p:cNvPicPr>
            <a:picLocks noChangeAspect="1"/>
          </p:cNvPicPr>
          <p:nvPr/>
        </p:nvPicPr>
        <p:blipFill>
          <a:blip r:embed="rId17">
            <a:alphaModFix amt="93000"/>
          </a:blip>
          <a:stretch>
            <a:fillRect/>
          </a:stretch>
        </p:blipFill>
        <p:spPr>
          <a:xfrm>
            <a:off x="2768600" y="10922000"/>
            <a:ext cx="4953000" cy="647700"/>
          </a:xfrm>
          <a:prstGeom prst="rect">
            <a:avLst/>
          </a:prstGeom>
        </p:spPr>
      </p:pic>
      <p:sp>
        <p:nvSpPr>
          <p:cNvPr id="123" name="TextBox 123"/>
          <p:cNvSpPr txBox="1"/>
          <p:nvPr/>
        </p:nvSpPr>
        <p:spPr>
          <a:xfrm>
            <a:off x="1778000" y="812800"/>
            <a:ext cx="6731000" cy="1358900"/>
          </a:xfrm>
          <a:prstGeom prst="rect">
            <a:avLst/>
          </a:prstGeom>
        </p:spPr>
        <p:txBody>
          <a:bodyPr lIns="0" tIns="0" rIns="0" bIns="0" rtlCol="0" anchor="ctr"/>
          <a:lstStyle/>
          <a:p>
            <a:pPr lvl="0" algn="ctr">
              <a:lnSpc>
                <a:spcPct val="90387"/>
              </a:lnSpc>
            </a:pPr>
            <a:r>
              <a:rPr lang="ja-JP" altLang="en-US" sz="6600" b="1" dirty="0">
                <a:solidFill>
                  <a:srgbClr val="F9767A"/>
                </a:solidFill>
                <a:latin typeface="ＭＳ Ｐゴシック" panose="020B0600070205080204" pitchFamily="34" charset="-128"/>
              </a:rPr>
              <a:t>瑞草区家族ｾﾝﾀｰ</a:t>
            </a:r>
            <a:endParaRPr lang="ko-KR" altLang="en-US" sz="6600" b="1" dirty="0">
              <a:solidFill>
                <a:srgbClr val="F9767A"/>
              </a:solidFill>
              <a:latin typeface="맑은 고딕" panose="020B0503020000020004" pitchFamily="50" charset="-127"/>
            </a:endParaRPr>
          </a:p>
        </p:txBody>
      </p:sp>
      <p:sp>
        <p:nvSpPr>
          <p:cNvPr id="124" name="TextBox 124"/>
          <p:cNvSpPr txBox="1"/>
          <p:nvPr/>
        </p:nvSpPr>
        <p:spPr>
          <a:xfrm>
            <a:off x="2362200" y="10998200"/>
            <a:ext cx="5727700" cy="558800"/>
          </a:xfrm>
          <a:prstGeom prst="rect">
            <a:avLst/>
          </a:prstGeom>
        </p:spPr>
        <p:txBody>
          <a:bodyPr lIns="0" tIns="0" rIns="0" bIns="0" rtlCol="0" anchor="ctr"/>
          <a:lstStyle/>
          <a:p>
            <a:pPr lvl="0" algn="ctr">
              <a:lnSpc>
                <a:spcPct val="89640"/>
              </a:lnSpc>
            </a:pPr>
            <a:r>
              <a:rPr lang="ja-JP" altLang="en-US" u="sng" dirty="0">
                <a:solidFill>
                  <a:srgbClr val="FF506B"/>
                </a:solidFill>
                <a:latin typeface="MS PGothic" panose="020B0600070205080204" pitchFamily="34" charset="-128"/>
                <a:ea typeface="MS PGothic" panose="020B0600070205080204" pitchFamily="34" charset="-128"/>
              </a:rPr>
              <a:t>位置</a:t>
            </a:r>
            <a:r>
              <a:rPr lang="en-US" sz="1800" b="0" i="0" u="none" strike="noStrike" dirty="0">
                <a:solidFill>
                  <a:srgbClr val="FF9A9E"/>
                </a:solidFill>
                <a:latin typeface="MS PGothic" panose="020B0600070205080204" pitchFamily="34" charset="-128"/>
                <a:ea typeface="MS PGothic" panose="020B0600070205080204" pitchFamily="34" charset="-128"/>
              </a:rPr>
              <a:t>:</a:t>
            </a:r>
            <a:r>
              <a:rPr lang="en-US" sz="1800" b="0" i="0" u="none" strike="noStrike" dirty="0">
                <a:solidFill>
                  <a:srgbClr val="787878"/>
                </a:solidFill>
                <a:latin typeface="MS PGothic" panose="020B0600070205080204" pitchFamily="34" charset="-128"/>
                <a:ea typeface="MS PGothic" panose="020B0600070205080204" pitchFamily="34" charset="-128"/>
              </a:rPr>
              <a:t> </a:t>
            </a:r>
            <a:r>
              <a:rPr lang="ja-JP" altLang="en-US" sz="1800" b="0" i="0" u="none" strike="noStrike" dirty="0">
                <a:solidFill>
                  <a:srgbClr val="9E9E9E"/>
                </a:solidFill>
                <a:latin typeface="MS PGothic" panose="020B0600070205080204" pitchFamily="34" charset="-128"/>
                <a:ea typeface="MS PGothic" panose="020B0600070205080204" pitchFamily="34" charset="-128"/>
              </a:rPr>
              <a:t>瑞草区</a:t>
            </a:r>
            <a:r>
              <a:rPr lang="en-US" sz="1800" b="0" i="0" u="none" strike="noStrike" dirty="0">
                <a:solidFill>
                  <a:srgbClr val="9E9E9E"/>
                </a:solidFill>
                <a:latin typeface="MS PGothic" panose="020B0600070205080204" pitchFamily="34" charset="-128"/>
                <a:ea typeface="MS PGothic" panose="020B0600070205080204" pitchFamily="34" charset="-128"/>
              </a:rPr>
              <a:t> </a:t>
            </a:r>
            <a:r>
              <a:rPr lang="ko-KR" altLang="en-US" dirty="0">
                <a:solidFill>
                  <a:srgbClr val="ACACAC"/>
                </a:solidFill>
                <a:latin typeface="MS PGothic" panose="020B0600070205080204" pitchFamily="34" charset="-128"/>
                <a:ea typeface="NanumSquare Regular" panose="020B0600000101010101" charset="-127"/>
              </a:rPr>
              <a:t>砂平大路</a:t>
            </a:r>
            <a:r>
              <a:rPr lang="ko-KR" altLang="en-US" dirty="0">
                <a:latin typeface="MS PGothic" panose="020B0600070205080204" pitchFamily="34" charset="-128"/>
              </a:rPr>
              <a:t> </a:t>
            </a:r>
            <a:r>
              <a:rPr lang="en-US" sz="1800" b="0" i="0" u="none" strike="noStrike" dirty="0">
                <a:solidFill>
                  <a:srgbClr val="9E9E9E"/>
                </a:solidFill>
                <a:latin typeface="MS PGothic" panose="020B0600070205080204" pitchFamily="34" charset="-128"/>
                <a:ea typeface="MS PGothic" panose="020B0600070205080204" pitchFamily="34" charset="-128"/>
              </a:rPr>
              <a:t> 205 </a:t>
            </a:r>
            <a:r>
              <a:rPr lang="ja-JP" altLang="en-US" sz="1800" b="0" i="0" u="none" strike="noStrike" dirty="0">
                <a:solidFill>
                  <a:srgbClr val="9E9E9E"/>
                </a:solidFill>
                <a:latin typeface="MS PGothic" panose="020B0600070205080204" pitchFamily="34" charset="-128"/>
                <a:ea typeface="MS PGothic" panose="020B0600070205080204" pitchFamily="34" charset="-128"/>
              </a:rPr>
              <a:t>ﾊﾟﾐｴｽﾃｰｼｮﾝ</a:t>
            </a:r>
            <a:r>
              <a:rPr lang="en-US" sz="1800" b="0" i="0" u="none" strike="noStrike" dirty="0">
                <a:solidFill>
                  <a:srgbClr val="9E9E9E"/>
                </a:solidFill>
                <a:latin typeface="MS PGothic" panose="020B0600070205080204" pitchFamily="34" charset="-128"/>
                <a:ea typeface="MS PGothic" panose="020B0600070205080204" pitchFamily="34" charset="-128"/>
              </a:rPr>
              <a:t> 2</a:t>
            </a:r>
            <a:r>
              <a:rPr lang="ja-JP" altLang="en-US" sz="1800" b="0" i="0" u="none" strike="noStrike" dirty="0">
                <a:solidFill>
                  <a:srgbClr val="9E9E9E"/>
                </a:solidFill>
                <a:latin typeface="MS PGothic" panose="020B0600070205080204" pitchFamily="34" charset="-128"/>
                <a:ea typeface="MS PGothic" panose="020B0600070205080204" pitchFamily="34" charset="-128"/>
              </a:rPr>
              <a:t>階</a:t>
            </a:r>
            <a:r>
              <a:rPr lang="en-US" sz="1800" b="0" i="0" u="none" strike="noStrike" dirty="0">
                <a:solidFill>
                  <a:srgbClr val="9E9E9E"/>
                </a:solidFill>
                <a:latin typeface="MS PGothic" panose="020B0600070205080204" pitchFamily="34" charset="-128"/>
                <a:ea typeface="MS PGothic" panose="020B0600070205080204" pitchFamily="34" charset="-128"/>
              </a:rPr>
              <a:t> </a:t>
            </a:r>
          </a:p>
          <a:p>
            <a:pPr lvl="0" algn="ctr">
              <a:lnSpc>
                <a:spcPct val="89640"/>
              </a:lnSpc>
            </a:pPr>
            <a:r>
              <a:rPr lang="ja-JP" altLang="en-US" dirty="0">
                <a:solidFill>
                  <a:srgbClr val="9E9E9E"/>
                </a:solidFill>
                <a:latin typeface="MS PGothic" panose="020B0600070205080204" pitchFamily="34" charset="-128"/>
                <a:ea typeface="MS PGothic" panose="020B0600070205080204" pitchFamily="34" charset="-128"/>
              </a:rPr>
              <a:t>瑞草共同育児分かち合い空間</a:t>
            </a:r>
            <a:r>
              <a:rPr lang="en-US" sz="1800" b="0" i="0" u="none" strike="noStrike" dirty="0">
                <a:solidFill>
                  <a:srgbClr val="9E9E9E"/>
                </a:solidFill>
                <a:latin typeface="MS PGothic" panose="020B0600070205080204" pitchFamily="34" charset="-128"/>
                <a:ea typeface="MS PGothic" panose="020B0600070205080204" pitchFamily="34" charset="-128"/>
              </a:rPr>
              <a:t>  </a:t>
            </a:r>
          </a:p>
        </p:txBody>
      </p:sp>
      <p:pic>
        <p:nvPicPr>
          <p:cNvPr id="125" name="Picture 125"/>
          <p:cNvPicPr>
            <a:picLocks noChangeAspect="1"/>
          </p:cNvPicPr>
          <p:nvPr/>
        </p:nvPicPr>
        <p:blipFill>
          <a:blip r:embed="rId18"/>
          <a:stretch>
            <a:fillRect/>
          </a:stretch>
        </p:blipFill>
        <p:spPr>
          <a:xfrm rot="1860000">
            <a:off x="4229100" y="6362700"/>
            <a:ext cx="596900" cy="685800"/>
          </a:xfrm>
          <a:prstGeom prst="rect">
            <a:avLst/>
          </a:prstGeom>
          <a:effectLst>
            <a:outerShdw blurRad="3515" dist="54840" dir="2700000">
              <a:srgbClr val="787878">
                <a:alpha val="50000"/>
              </a:srgbClr>
            </a:outerShdw>
          </a:effectLst>
        </p:spPr>
      </p:pic>
      <p:pic>
        <p:nvPicPr>
          <p:cNvPr id="126" name="Picture 126"/>
          <p:cNvPicPr>
            <a:picLocks noChangeAspect="1"/>
          </p:cNvPicPr>
          <p:nvPr/>
        </p:nvPicPr>
        <p:blipFill>
          <a:blip r:embed="rId19"/>
          <a:stretch>
            <a:fillRect/>
          </a:stretch>
        </p:blipFill>
        <p:spPr>
          <a:xfrm>
            <a:off x="4813300" y="6108700"/>
            <a:ext cx="330200" cy="330200"/>
          </a:xfrm>
          <a:prstGeom prst="rect">
            <a:avLst/>
          </a:prstGeom>
        </p:spPr>
      </p:pic>
      <p:pic>
        <p:nvPicPr>
          <p:cNvPr id="127" name="Picture 127"/>
          <p:cNvPicPr>
            <a:picLocks noChangeAspect="1"/>
          </p:cNvPicPr>
          <p:nvPr/>
        </p:nvPicPr>
        <p:blipFill>
          <a:blip r:embed="rId20"/>
          <a:stretch>
            <a:fillRect/>
          </a:stretch>
        </p:blipFill>
        <p:spPr>
          <a:xfrm rot="1380000">
            <a:off x="7975600" y="2222500"/>
            <a:ext cx="469900" cy="495300"/>
          </a:xfrm>
          <a:prstGeom prst="rect">
            <a:avLst/>
          </a:prstGeom>
        </p:spPr>
      </p:pic>
      <p:pic>
        <p:nvPicPr>
          <p:cNvPr id="128" name="Picture 128"/>
          <p:cNvPicPr>
            <a:picLocks noChangeAspect="1"/>
          </p:cNvPicPr>
          <p:nvPr/>
        </p:nvPicPr>
        <p:blipFill>
          <a:blip r:embed="rId21"/>
          <a:stretch>
            <a:fillRect/>
          </a:stretch>
        </p:blipFill>
        <p:spPr>
          <a:xfrm>
            <a:off x="2222500" y="10744200"/>
            <a:ext cx="508000" cy="673100"/>
          </a:xfrm>
          <a:prstGeom prst="rect">
            <a:avLst/>
          </a:prstGeom>
        </p:spPr>
      </p:pic>
      <p:grpSp>
        <p:nvGrpSpPr>
          <p:cNvPr id="129" name="Group 129"/>
          <p:cNvGrpSpPr/>
          <p:nvPr/>
        </p:nvGrpSpPr>
        <p:grpSpPr>
          <a:xfrm>
            <a:off x="2147483647" y="2147483647"/>
            <a:ext cx="2147483647" cy="2147483647"/>
            <a:chOff x="0" y="0"/>
            <a:chExt cx="0" cy="0"/>
          </a:xfrm>
        </p:grpSpPr>
      </p:grpSp>
      <p:pic>
        <p:nvPicPr>
          <p:cNvPr id="130" name="Picture 130"/>
          <p:cNvPicPr>
            <a:picLocks noChangeAspect="1"/>
          </p:cNvPicPr>
          <p:nvPr/>
        </p:nvPicPr>
        <p:blipFill>
          <a:blip r:embed="rId22"/>
          <a:stretch>
            <a:fillRect/>
          </a:stretch>
        </p:blipFill>
        <p:spPr>
          <a:xfrm>
            <a:off x="8013700" y="10617200"/>
            <a:ext cx="1879600" cy="1879600"/>
          </a:xfrm>
          <a:prstGeom prst="rect">
            <a:avLst/>
          </a:prstGeom>
        </p:spPr>
      </p:pic>
      <p:sp>
        <p:nvSpPr>
          <p:cNvPr id="131" name="TextBox 131"/>
          <p:cNvSpPr txBox="1"/>
          <p:nvPr/>
        </p:nvSpPr>
        <p:spPr>
          <a:xfrm>
            <a:off x="8077200" y="10972800"/>
            <a:ext cx="1739900" cy="927100"/>
          </a:xfrm>
          <a:prstGeom prst="rect">
            <a:avLst/>
          </a:prstGeom>
        </p:spPr>
        <p:txBody>
          <a:bodyPr lIns="0" tIns="0" rIns="0" bIns="0" rtlCol="0" anchor="ctr"/>
          <a:lstStyle/>
          <a:p>
            <a:pPr lvl="0" algn="ctr">
              <a:lnSpc>
                <a:spcPct val="99600"/>
              </a:lnSpc>
            </a:pPr>
            <a:r>
              <a:rPr lang="ja-JP" altLang="en-US" sz="2800" dirty="0">
                <a:solidFill>
                  <a:srgbClr val="FF506B"/>
                </a:solidFill>
                <a:ea typeface="NIXGONFONTS-L V2.0"/>
              </a:rPr>
              <a:t>日程案内</a:t>
            </a:r>
            <a:endParaRPr lang="ko-KR" sz="2800" b="0" i="0" u="none" strike="noStrike" dirty="0">
              <a:solidFill>
                <a:srgbClr val="FF506B"/>
              </a:solidFill>
              <a:ea typeface="NIXGONFONTS-L V2.0"/>
            </a:endParaRPr>
          </a:p>
          <a:p>
            <a:pPr lvl="0" algn="ctr">
              <a:lnSpc>
                <a:spcPct val="99600"/>
              </a:lnSpc>
            </a:pPr>
            <a:r>
              <a:rPr lang="en-US" sz="2800" b="1" i="0" u="none" strike="noStrike" dirty="0">
                <a:solidFill>
                  <a:srgbClr val="FF506B"/>
                </a:solidFill>
                <a:latin typeface="NIXGONFONTS-B V2.0"/>
              </a:rPr>
              <a:t>2</a:t>
            </a:r>
            <a:r>
              <a:rPr lang="ja-JP" altLang="en-US" sz="2800" b="1" dirty="0">
                <a:solidFill>
                  <a:srgbClr val="FF506B"/>
                </a:solidFill>
                <a:latin typeface="NIXGONFONTS-B V2.0"/>
                <a:ea typeface="NIXGONFONTS-B V2.0"/>
              </a:rPr>
              <a:t>ｾﾝﾀｰ</a:t>
            </a:r>
            <a:endParaRPr lang="ko-KR" sz="2800" b="1" i="0" u="none" strike="noStrike" dirty="0">
              <a:solidFill>
                <a:srgbClr val="FF506B"/>
              </a:solidFill>
              <a:ea typeface="NIXGONFONTS-B V2.0"/>
            </a:endParaRPr>
          </a:p>
        </p:txBody>
      </p:sp>
      <p:pic>
        <p:nvPicPr>
          <p:cNvPr id="132" name="Picture 132"/>
          <p:cNvPicPr>
            <a:picLocks noChangeAspect="1"/>
          </p:cNvPicPr>
          <p:nvPr/>
        </p:nvPicPr>
        <p:blipFill>
          <a:blip r:embed="rId23"/>
          <a:stretch>
            <a:fillRect/>
          </a:stretch>
        </p:blipFill>
        <p:spPr>
          <a:xfrm>
            <a:off x="8559800" y="11963400"/>
            <a:ext cx="787400" cy="88900"/>
          </a:xfrm>
          <a:prstGeom prst="rect">
            <a:avLst/>
          </a:prstGeom>
        </p:spPr>
      </p:pic>
      <p:sp>
        <p:nvSpPr>
          <p:cNvPr id="133" name="TextBox 133"/>
          <p:cNvSpPr txBox="1"/>
          <p:nvPr/>
        </p:nvSpPr>
        <p:spPr>
          <a:xfrm>
            <a:off x="9283700" y="177800"/>
            <a:ext cx="863600" cy="330200"/>
          </a:xfrm>
          <a:prstGeom prst="rect">
            <a:avLst/>
          </a:prstGeom>
        </p:spPr>
        <p:txBody>
          <a:bodyPr lIns="0" tIns="0" rIns="0" bIns="0" rtlCol="0" anchor="ctr"/>
          <a:lstStyle/>
          <a:p>
            <a:pPr lvl="0" algn="l">
              <a:lnSpc>
                <a:spcPct val="116199"/>
              </a:lnSpc>
            </a:pPr>
            <a:r>
              <a:rPr lang="en-US" sz="1900" b="0" i="0" u="none" strike="noStrike" spc="-100" dirty="0">
                <a:solidFill>
                  <a:srgbClr val="787878"/>
                </a:solidFill>
                <a:latin typeface="Pretendard Medium"/>
              </a:rPr>
              <a:t>5 </a:t>
            </a:r>
            <a:r>
              <a:rPr lang="ja-JP" altLang="en-US" sz="1900" b="0" i="0" u="none" strike="noStrike" spc="-100" dirty="0">
                <a:solidFill>
                  <a:srgbClr val="787878"/>
                </a:solidFill>
                <a:latin typeface="Pretendard Medium"/>
              </a:rPr>
              <a:t>ﾍﾟｰｼﾞ</a:t>
            </a:r>
            <a:endParaRPr lang="ko-KR" sz="1900" b="0" i="0" u="none" strike="noStrike" spc="-100" dirty="0">
              <a:solidFill>
                <a:srgbClr val="787878"/>
              </a:solidFill>
              <a:ea typeface="Pretendard Medium"/>
            </a:endParaRPr>
          </a:p>
        </p:txBody>
      </p:sp>
      <p:sp>
        <p:nvSpPr>
          <p:cNvPr id="138" name="직사각형 137">
            <a:extLst>
              <a:ext uri="{FF2B5EF4-FFF2-40B4-BE49-F238E27FC236}">
                <a16:creationId xmlns:a16="http://schemas.microsoft.com/office/drawing/2014/main" id="{19F99096-A195-46BF-AC0E-AA09437EB051}"/>
              </a:ext>
            </a:extLst>
          </p:cNvPr>
          <p:cNvSpPr/>
          <p:nvPr/>
        </p:nvSpPr>
        <p:spPr>
          <a:xfrm>
            <a:off x="1625600" y="2701965"/>
            <a:ext cx="3905987" cy="492443"/>
          </a:xfrm>
          <a:prstGeom prst="rect">
            <a:avLst/>
          </a:prstGeom>
        </p:spPr>
        <p:txBody>
          <a:bodyPr wrap="square">
            <a:spAutoFit/>
          </a:bodyPr>
          <a:lstStyle/>
          <a:p>
            <a:r>
              <a:rPr lang="ja-JP" altLang="en-US" sz="2600" b="1" dirty="0">
                <a:ln w="0">
                  <a:solidFill>
                    <a:prstClr val="black"/>
                  </a:solidFill>
                </a:ln>
                <a:solidFill>
                  <a:srgbClr val="D4ADBA"/>
                </a:solidFill>
                <a:effectLst>
                  <a:glow rad="63500">
                    <a:prstClr val="black">
                      <a:alpha val="40000"/>
                    </a:prstClr>
                  </a:glow>
                </a:effectLst>
              </a:rPr>
              <a:t>二重言語</a:t>
            </a:r>
            <a:r>
              <a:rPr lang="en-US" altLang="ja-JP" sz="2600" b="1" dirty="0">
                <a:ln w="0">
                  <a:solidFill>
                    <a:prstClr val="black"/>
                  </a:solidFill>
                </a:ln>
                <a:solidFill>
                  <a:srgbClr val="FFEBEB"/>
                </a:solidFill>
                <a:effectLst>
                  <a:glow rad="63500">
                    <a:prstClr val="black">
                      <a:alpha val="40000"/>
                    </a:prstClr>
                  </a:glow>
                </a:effectLst>
              </a:rPr>
              <a:t>:</a:t>
            </a:r>
            <a:r>
              <a:rPr lang="ja-JP" altLang="en-US" sz="2600" b="1" dirty="0">
                <a:ln w="0">
                  <a:solidFill>
                    <a:prstClr val="black"/>
                  </a:solidFill>
                </a:ln>
                <a:solidFill>
                  <a:srgbClr val="FFEBEB"/>
                </a:solidFill>
                <a:effectLst>
                  <a:glow rad="63500">
                    <a:prstClr val="black">
                      <a:alpha val="40000"/>
                    </a:prstClr>
                  </a:glow>
                </a:effectLst>
              </a:rPr>
              <a:t>ﾍﾞﾄﾅﾑ語</a:t>
            </a:r>
            <a:endParaRPr lang="ko-KR" altLang="en-US" dirty="0"/>
          </a:p>
        </p:txBody>
      </p:sp>
      <p:sp>
        <p:nvSpPr>
          <p:cNvPr id="139" name="직사각형 138">
            <a:extLst>
              <a:ext uri="{FF2B5EF4-FFF2-40B4-BE49-F238E27FC236}">
                <a16:creationId xmlns:a16="http://schemas.microsoft.com/office/drawing/2014/main" id="{87E09E91-9E5B-48D4-8217-664B4B03975D}"/>
              </a:ext>
            </a:extLst>
          </p:cNvPr>
          <p:cNvSpPr/>
          <p:nvPr/>
        </p:nvSpPr>
        <p:spPr>
          <a:xfrm>
            <a:off x="5410201" y="2664734"/>
            <a:ext cx="3619500" cy="461665"/>
          </a:xfrm>
          <a:prstGeom prst="rect">
            <a:avLst/>
          </a:prstGeom>
        </p:spPr>
        <p:txBody>
          <a:bodyPr wrap="square">
            <a:spAutoFit/>
          </a:bodyPr>
          <a:lstStyle/>
          <a:p>
            <a:r>
              <a:rPr lang="ja-JP" altLang="en-US" sz="2400" b="1" dirty="0">
                <a:ln w="0">
                  <a:solidFill>
                    <a:prstClr val="black"/>
                  </a:solidFill>
                </a:ln>
                <a:solidFill>
                  <a:srgbClr val="FFEBEB"/>
                </a:solidFill>
                <a:effectLst>
                  <a:glow rad="63500">
                    <a:prstClr val="black">
                      <a:alpha val="40000"/>
                    </a:prstClr>
                  </a:glow>
                </a:effectLst>
              </a:rPr>
              <a:t>日常の中の</a:t>
            </a:r>
            <a:r>
              <a:rPr lang="ja-JP" altLang="en-US" sz="2400" b="1" dirty="0">
                <a:ln w="0">
                  <a:solidFill>
                    <a:prstClr val="black"/>
                  </a:solidFill>
                </a:ln>
                <a:solidFill>
                  <a:srgbClr val="DCB3C1"/>
                </a:solidFill>
                <a:effectLst>
                  <a:glow rad="63500">
                    <a:prstClr val="black">
                      <a:alpha val="40000"/>
                    </a:prstClr>
                  </a:glow>
                </a:effectLst>
              </a:rPr>
              <a:t>小さなﾋｰﾘﾝｸﾞ</a:t>
            </a:r>
            <a:endParaRPr lang="ko-KR" altLang="en-US" sz="2400" dirty="0">
              <a:solidFill>
                <a:srgbClr val="DCB3C1"/>
              </a:solidFill>
            </a:endParaRPr>
          </a:p>
        </p:txBody>
      </p:sp>
      <p:sp>
        <p:nvSpPr>
          <p:cNvPr id="140" name="직사각형 139">
            <a:extLst>
              <a:ext uri="{FF2B5EF4-FFF2-40B4-BE49-F238E27FC236}">
                <a16:creationId xmlns:a16="http://schemas.microsoft.com/office/drawing/2014/main" id="{4A7DC995-C7DD-413B-95B4-6285BA84B4F6}"/>
              </a:ext>
            </a:extLst>
          </p:cNvPr>
          <p:cNvSpPr/>
          <p:nvPr/>
        </p:nvSpPr>
        <p:spPr>
          <a:xfrm>
            <a:off x="1816099" y="6902450"/>
            <a:ext cx="3175001" cy="461665"/>
          </a:xfrm>
          <a:prstGeom prst="rect">
            <a:avLst/>
          </a:prstGeom>
        </p:spPr>
        <p:txBody>
          <a:bodyPr wrap="square">
            <a:spAutoFit/>
          </a:bodyPr>
          <a:lstStyle/>
          <a:p>
            <a:r>
              <a:rPr lang="ja-JP" altLang="en-US" sz="2400" b="1" dirty="0">
                <a:ln w="0">
                  <a:solidFill>
                    <a:prstClr val="black"/>
                  </a:solidFill>
                </a:ln>
                <a:solidFill>
                  <a:schemeClr val="bg1"/>
                </a:solidFill>
                <a:effectLst>
                  <a:glow rad="63500">
                    <a:prstClr val="black">
                      <a:alpha val="40000"/>
                    </a:prstClr>
                  </a:glow>
                </a:effectLst>
              </a:rPr>
              <a:t>我が家の</a:t>
            </a:r>
            <a:r>
              <a:rPr lang="ja-JP" altLang="en-US" sz="2400" b="1" dirty="0">
                <a:ln w="0">
                  <a:solidFill>
                    <a:prstClr val="black"/>
                  </a:solidFill>
                </a:ln>
                <a:solidFill>
                  <a:srgbClr val="DCB3C1"/>
                </a:solidFill>
                <a:effectLst>
                  <a:glow rad="63500">
                    <a:prstClr val="black">
                      <a:alpha val="40000"/>
                    </a:prstClr>
                  </a:glow>
                </a:effectLst>
              </a:rPr>
              <a:t>指紋童話</a:t>
            </a:r>
            <a:endParaRPr lang="ko-KR" altLang="en-US" dirty="0"/>
          </a:p>
        </p:txBody>
      </p:sp>
      <p:sp>
        <p:nvSpPr>
          <p:cNvPr id="141" name="직사각형 140">
            <a:extLst>
              <a:ext uri="{FF2B5EF4-FFF2-40B4-BE49-F238E27FC236}">
                <a16:creationId xmlns:a16="http://schemas.microsoft.com/office/drawing/2014/main" id="{D10C0F7F-A20E-49F7-A1F9-580E4D6ADDAC}"/>
              </a:ext>
            </a:extLst>
          </p:cNvPr>
          <p:cNvSpPr/>
          <p:nvPr/>
        </p:nvSpPr>
        <p:spPr>
          <a:xfrm>
            <a:off x="5473700" y="6921500"/>
            <a:ext cx="3784600" cy="461665"/>
          </a:xfrm>
          <a:prstGeom prst="rect">
            <a:avLst/>
          </a:prstGeom>
        </p:spPr>
        <p:txBody>
          <a:bodyPr wrap="square">
            <a:spAutoFit/>
          </a:bodyPr>
          <a:lstStyle/>
          <a:p>
            <a:r>
              <a:rPr lang="ja-JP" altLang="en-US" sz="2400" b="1" dirty="0">
                <a:ln w="0">
                  <a:solidFill>
                    <a:prstClr val="black"/>
                  </a:solidFill>
                </a:ln>
                <a:solidFill>
                  <a:prstClr val="white"/>
                </a:solidFill>
                <a:effectLst>
                  <a:glow rad="63500">
                    <a:prstClr val="black">
                      <a:alpha val="40000"/>
                    </a:prstClr>
                  </a:glow>
                </a:effectLst>
              </a:rPr>
              <a:t>ﾊﾟﾊﾟ</a:t>
            </a:r>
            <a:r>
              <a:rPr lang="en-US" altLang="ja-JP" sz="2400" b="1" dirty="0">
                <a:ln w="0">
                  <a:solidFill>
                    <a:prstClr val="black"/>
                  </a:solidFill>
                </a:ln>
                <a:solidFill>
                  <a:prstClr val="white"/>
                </a:solidFill>
                <a:effectLst>
                  <a:glow rad="63500">
                    <a:prstClr val="black">
                      <a:alpha val="40000"/>
                    </a:prstClr>
                  </a:glow>
                </a:effectLst>
              </a:rPr>
              <a:t>-</a:t>
            </a:r>
            <a:r>
              <a:rPr lang="ja-JP" altLang="en-US" sz="2400" b="1" dirty="0">
                <a:ln w="0">
                  <a:solidFill>
                    <a:prstClr val="black"/>
                  </a:solidFill>
                </a:ln>
                <a:solidFill>
                  <a:prstClr val="white"/>
                </a:solidFill>
                <a:effectLst>
                  <a:glow rad="63500">
                    <a:prstClr val="black">
                      <a:alpha val="40000"/>
                    </a:prstClr>
                  </a:glow>
                </a:effectLst>
              </a:rPr>
              <a:t>子供</a:t>
            </a:r>
            <a:r>
              <a:rPr lang="ja-JP" altLang="en-US" sz="2400" b="1" dirty="0">
                <a:ln w="0">
                  <a:solidFill>
                    <a:prstClr val="black"/>
                  </a:solidFill>
                </a:ln>
                <a:solidFill>
                  <a:srgbClr val="DCB3C1"/>
                </a:solidFill>
                <a:effectLst>
                  <a:glow rad="63500">
                    <a:prstClr val="black">
                      <a:alpha val="40000"/>
                    </a:prstClr>
                  </a:glow>
                </a:effectLst>
              </a:rPr>
              <a:t>のｶｯﾌﾟﾙ革工芸</a:t>
            </a:r>
            <a:endParaRPr lang="ko-KR"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6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27000" y="7467600"/>
            <a:ext cx="10490200" cy="5524500"/>
          </a:xfrm>
          <a:prstGeom prst="rect">
            <a:avLst/>
          </a:prstGeom>
        </p:spPr>
      </p:pic>
      <p:pic>
        <p:nvPicPr>
          <p:cNvPr id="3" name="Picture 3"/>
          <p:cNvPicPr>
            <a:picLocks noChangeAspect="1"/>
          </p:cNvPicPr>
          <p:nvPr/>
        </p:nvPicPr>
        <p:blipFill>
          <a:blip r:embed="rId3"/>
          <a:stretch>
            <a:fillRect/>
          </a:stretch>
        </p:blipFill>
        <p:spPr>
          <a:xfrm>
            <a:off x="1143000" y="451618"/>
            <a:ext cx="8128000" cy="11455400"/>
          </a:xfrm>
          <a:prstGeom prst="rect">
            <a:avLst/>
          </a:prstGeom>
        </p:spPr>
      </p:pic>
      <p:pic>
        <p:nvPicPr>
          <p:cNvPr id="4" name="Picture 4"/>
          <p:cNvPicPr>
            <a:picLocks noChangeAspect="1"/>
          </p:cNvPicPr>
          <p:nvPr/>
        </p:nvPicPr>
        <p:blipFill>
          <a:blip r:embed="rId4"/>
          <a:stretch>
            <a:fillRect/>
          </a:stretch>
        </p:blipFill>
        <p:spPr>
          <a:xfrm>
            <a:off x="3746500" y="12001500"/>
            <a:ext cx="2362200" cy="749300"/>
          </a:xfrm>
          <a:prstGeom prst="rect">
            <a:avLst/>
          </a:prstGeom>
        </p:spPr>
      </p:pic>
      <p:pic>
        <p:nvPicPr>
          <p:cNvPr id="5" name="Picture 5"/>
          <p:cNvPicPr>
            <a:picLocks noChangeAspect="1"/>
          </p:cNvPicPr>
          <p:nvPr/>
        </p:nvPicPr>
        <p:blipFill>
          <a:blip r:embed="rId5"/>
          <a:stretch>
            <a:fillRect/>
          </a:stretch>
        </p:blipFill>
        <p:spPr>
          <a:xfrm>
            <a:off x="5473700" y="3937000"/>
            <a:ext cx="3289300" cy="12700"/>
          </a:xfrm>
          <a:prstGeom prst="rect">
            <a:avLst/>
          </a:prstGeom>
        </p:spPr>
      </p:pic>
      <p:pic>
        <p:nvPicPr>
          <p:cNvPr id="6" name="Picture 6"/>
          <p:cNvPicPr>
            <a:picLocks noChangeAspect="1"/>
          </p:cNvPicPr>
          <p:nvPr/>
        </p:nvPicPr>
        <p:blipFill>
          <a:blip r:embed="rId6"/>
          <a:stretch>
            <a:fillRect/>
          </a:stretch>
        </p:blipFill>
        <p:spPr>
          <a:xfrm>
            <a:off x="5473700" y="4711700"/>
            <a:ext cx="3200400" cy="12700"/>
          </a:xfrm>
          <a:prstGeom prst="rect">
            <a:avLst/>
          </a:prstGeom>
        </p:spPr>
      </p:pic>
      <p:pic>
        <p:nvPicPr>
          <p:cNvPr id="7" name="Picture 7"/>
          <p:cNvPicPr>
            <a:picLocks noChangeAspect="1"/>
          </p:cNvPicPr>
          <p:nvPr/>
        </p:nvPicPr>
        <p:blipFill>
          <a:blip r:embed="rId7"/>
          <a:stretch>
            <a:fillRect/>
          </a:stretch>
        </p:blipFill>
        <p:spPr>
          <a:xfrm>
            <a:off x="5524500" y="5689600"/>
            <a:ext cx="3175000" cy="12700"/>
          </a:xfrm>
          <a:prstGeom prst="rect">
            <a:avLst/>
          </a:prstGeom>
        </p:spPr>
      </p:pic>
      <p:grpSp>
        <p:nvGrpSpPr>
          <p:cNvPr id="8" name="Group 8"/>
          <p:cNvGrpSpPr/>
          <p:nvPr/>
        </p:nvGrpSpPr>
        <p:grpSpPr>
          <a:xfrm>
            <a:off x="2147483647" y="2147483647"/>
            <a:ext cx="2147483647" cy="2147483647"/>
            <a:chOff x="0" y="0"/>
            <a:chExt cx="0" cy="0"/>
          </a:xfrm>
        </p:grpSpPr>
      </p:grpSp>
      <p:grpSp>
        <p:nvGrpSpPr>
          <p:cNvPr id="9" name="Group 9"/>
          <p:cNvGrpSpPr/>
          <p:nvPr/>
        </p:nvGrpSpPr>
        <p:grpSpPr>
          <a:xfrm>
            <a:off x="2147483647" y="2147483647"/>
            <a:ext cx="2147483647" cy="2147483647"/>
            <a:chOff x="0" y="0"/>
            <a:chExt cx="0" cy="0"/>
          </a:xfrm>
        </p:grpSpPr>
      </p:grpSp>
      <p:pic>
        <p:nvPicPr>
          <p:cNvPr id="10" name="Picture 10"/>
          <p:cNvPicPr>
            <a:picLocks noChangeAspect="1"/>
          </p:cNvPicPr>
          <p:nvPr/>
        </p:nvPicPr>
        <p:blipFill>
          <a:blip r:embed="rId8"/>
          <a:stretch>
            <a:fillRect/>
          </a:stretch>
        </p:blipFill>
        <p:spPr>
          <a:xfrm>
            <a:off x="5537200" y="3149600"/>
            <a:ext cx="368300" cy="368300"/>
          </a:xfrm>
          <a:prstGeom prst="rect">
            <a:avLst/>
          </a:prstGeom>
        </p:spPr>
      </p:pic>
      <p:pic>
        <p:nvPicPr>
          <p:cNvPr id="11" name="Picture 11"/>
          <p:cNvPicPr>
            <a:picLocks noChangeAspect="1"/>
          </p:cNvPicPr>
          <p:nvPr/>
        </p:nvPicPr>
        <p:blipFill>
          <a:blip r:embed="rId9"/>
          <a:stretch>
            <a:fillRect/>
          </a:stretch>
        </p:blipFill>
        <p:spPr>
          <a:xfrm>
            <a:off x="5626100" y="3225800"/>
            <a:ext cx="203200" cy="203200"/>
          </a:xfrm>
          <a:prstGeom prst="rect">
            <a:avLst/>
          </a:prstGeom>
        </p:spPr>
      </p:pic>
      <p:sp>
        <p:nvSpPr>
          <p:cNvPr id="12" name="TextBox 12"/>
          <p:cNvSpPr txBox="1"/>
          <p:nvPr/>
        </p:nvSpPr>
        <p:spPr>
          <a:xfrm>
            <a:off x="5994400" y="3187700"/>
            <a:ext cx="1409700" cy="3175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p:txBody>
      </p:sp>
      <p:sp>
        <p:nvSpPr>
          <p:cNvPr id="13" name="TextBox 13"/>
          <p:cNvSpPr txBox="1"/>
          <p:nvPr/>
        </p:nvSpPr>
        <p:spPr>
          <a:xfrm>
            <a:off x="6007100" y="3632200"/>
            <a:ext cx="3098800" cy="254000"/>
          </a:xfrm>
          <a:prstGeom prst="rect">
            <a:avLst/>
          </a:prstGeom>
        </p:spPr>
        <p:txBody>
          <a:bodyPr lIns="0" tIns="0" rIns="0" bIns="0" rtlCol="0" anchor="t"/>
          <a:lstStyle/>
          <a:p>
            <a:pPr lvl="0" algn="l">
              <a:lnSpc>
                <a:spcPct val="99600"/>
              </a:lnSpc>
            </a:pPr>
            <a:r>
              <a:rPr lang="en-US" sz="1500" b="0" i="0" u="none" strike="noStrike" dirty="0">
                <a:solidFill>
                  <a:srgbClr val="000000"/>
                </a:solidFill>
                <a:latin typeface="NanumSquare Regular"/>
              </a:rPr>
              <a:t>3/28(</a:t>
            </a:r>
            <a:r>
              <a:rPr lang="ja-JP" altLang="en-US" sz="1500" b="0" i="0" u="none" strike="noStrike" dirty="0">
                <a:solidFill>
                  <a:srgbClr val="000000"/>
                </a:solidFill>
                <a:latin typeface="NanumSquare Regular"/>
              </a:rPr>
              <a:t>金</a:t>
            </a:r>
            <a:r>
              <a:rPr lang="en-US" sz="1500" b="0" i="0" u="none" strike="noStrike" dirty="0">
                <a:solidFill>
                  <a:srgbClr val="000000"/>
                </a:solidFill>
                <a:latin typeface="NanumSquare Regular"/>
              </a:rPr>
              <a:t>) 19:30-21:00</a:t>
            </a:r>
          </a:p>
        </p:txBody>
      </p:sp>
      <p:sp>
        <p:nvSpPr>
          <p:cNvPr id="14" name="TextBox 14"/>
          <p:cNvSpPr txBox="1"/>
          <p:nvPr/>
        </p:nvSpPr>
        <p:spPr>
          <a:xfrm>
            <a:off x="6007100" y="4406900"/>
            <a:ext cx="2501900" cy="2540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瑞草区居住の男性養育者</a:t>
            </a:r>
            <a:endParaRPr lang="ko-KR" sz="1500" b="0" i="0" u="none" strike="noStrike" dirty="0">
              <a:solidFill>
                <a:srgbClr val="333333"/>
              </a:solidFill>
              <a:ea typeface="NanumSquare Regular"/>
            </a:endParaRPr>
          </a:p>
        </p:txBody>
      </p:sp>
      <p:grpSp>
        <p:nvGrpSpPr>
          <p:cNvPr id="15" name="Group 15"/>
          <p:cNvGrpSpPr/>
          <p:nvPr/>
        </p:nvGrpSpPr>
        <p:grpSpPr>
          <a:xfrm>
            <a:off x="2147483647" y="2147483647"/>
            <a:ext cx="2147483647" cy="2147483647"/>
            <a:chOff x="0" y="0"/>
            <a:chExt cx="0" cy="0"/>
          </a:xfrm>
        </p:grpSpPr>
      </p:grpSp>
      <p:grpSp>
        <p:nvGrpSpPr>
          <p:cNvPr id="16" name="Group 16"/>
          <p:cNvGrpSpPr/>
          <p:nvPr/>
        </p:nvGrpSpPr>
        <p:grpSpPr>
          <a:xfrm>
            <a:off x="2147483647" y="2147483647"/>
            <a:ext cx="2147483647" cy="2147483647"/>
            <a:chOff x="0" y="0"/>
            <a:chExt cx="0" cy="0"/>
          </a:xfrm>
        </p:grpSpPr>
      </p:grpSp>
      <p:pic>
        <p:nvPicPr>
          <p:cNvPr id="17" name="Picture 17"/>
          <p:cNvPicPr>
            <a:picLocks noChangeAspect="1"/>
          </p:cNvPicPr>
          <p:nvPr/>
        </p:nvPicPr>
        <p:blipFill>
          <a:blip r:embed="rId10"/>
          <a:stretch>
            <a:fillRect/>
          </a:stretch>
        </p:blipFill>
        <p:spPr>
          <a:xfrm>
            <a:off x="5537200" y="4025900"/>
            <a:ext cx="368300" cy="368300"/>
          </a:xfrm>
          <a:prstGeom prst="rect">
            <a:avLst/>
          </a:prstGeom>
        </p:spPr>
      </p:pic>
      <p:pic>
        <p:nvPicPr>
          <p:cNvPr id="18" name="Picture 18"/>
          <p:cNvPicPr>
            <a:picLocks noChangeAspect="1"/>
          </p:cNvPicPr>
          <p:nvPr/>
        </p:nvPicPr>
        <p:blipFill>
          <a:blip r:embed="rId11"/>
          <a:stretch>
            <a:fillRect/>
          </a:stretch>
        </p:blipFill>
        <p:spPr>
          <a:xfrm>
            <a:off x="5638800" y="4102100"/>
            <a:ext cx="177800" cy="203200"/>
          </a:xfrm>
          <a:prstGeom prst="rect">
            <a:avLst/>
          </a:prstGeom>
        </p:spPr>
      </p:pic>
      <p:sp>
        <p:nvSpPr>
          <p:cNvPr id="19" name="TextBox 19"/>
          <p:cNvSpPr txBox="1"/>
          <p:nvPr/>
        </p:nvSpPr>
        <p:spPr>
          <a:xfrm>
            <a:off x="5994400" y="40513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20" name="TextBox 20"/>
          <p:cNvSpPr txBox="1"/>
          <p:nvPr/>
        </p:nvSpPr>
        <p:spPr>
          <a:xfrm>
            <a:off x="6007100" y="5283200"/>
            <a:ext cx="2667000" cy="2540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職業人のための健康ヨガ教室</a:t>
            </a:r>
            <a:endParaRPr lang="ko-KR" sz="1500" b="0" i="0" u="none" strike="noStrike" dirty="0">
              <a:solidFill>
                <a:srgbClr val="333333"/>
              </a:solidFill>
              <a:ea typeface="NanumSquare Regular"/>
            </a:endParaRPr>
          </a:p>
        </p:txBody>
      </p:sp>
      <p:grpSp>
        <p:nvGrpSpPr>
          <p:cNvPr id="21" name="Group 21"/>
          <p:cNvGrpSpPr/>
          <p:nvPr/>
        </p:nvGrpSpPr>
        <p:grpSpPr>
          <a:xfrm>
            <a:off x="2147483647" y="2147483647"/>
            <a:ext cx="2147483647" cy="2147483647"/>
            <a:chOff x="0" y="0"/>
            <a:chExt cx="0" cy="0"/>
          </a:xfrm>
        </p:grpSpPr>
      </p:grpSp>
      <p:grpSp>
        <p:nvGrpSpPr>
          <p:cNvPr id="22" name="Group 22"/>
          <p:cNvGrpSpPr/>
          <p:nvPr/>
        </p:nvGrpSpPr>
        <p:grpSpPr>
          <a:xfrm>
            <a:off x="2147483647" y="2147483647"/>
            <a:ext cx="2147483647" cy="2147483647"/>
            <a:chOff x="0" y="0"/>
            <a:chExt cx="0" cy="0"/>
          </a:xfrm>
        </p:grpSpPr>
      </p:grpSp>
      <p:pic>
        <p:nvPicPr>
          <p:cNvPr id="23" name="Picture 23"/>
          <p:cNvPicPr>
            <a:picLocks noChangeAspect="1"/>
          </p:cNvPicPr>
          <p:nvPr/>
        </p:nvPicPr>
        <p:blipFill>
          <a:blip r:embed="rId8"/>
          <a:stretch>
            <a:fillRect/>
          </a:stretch>
        </p:blipFill>
        <p:spPr>
          <a:xfrm>
            <a:off x="5537200" y="4800600"/>
            <a:ext cx="368300" cy="368300"/>
          </a:xfrm>
          <a:prstGeom prst="rect">
            <a:avLst/>
          </a:prstGeom>
        </p:spPr>
      </p:pic>
      <p:pic>
        <p:nvPicPr>
          <p:cNvPr id="24" name="Picture 24"/>
          <p:cNvPicPr>
            <a:picLocks noChangeAspect="1"/>
          </p:cNvPicPr>
          <p:nvPr/>
        </p:nvPicPr>
        <p:blipFill>
          <a:blip r:embed="rId12"/>
          <a:stretch>
            <a:fillRect/>
          </a:stretch>
        </p:blipFill>
        <p:spPr>
          <a:xfrm>
            <a:off x="5613400" y="4864100"/>
            <a:ext cx="228600" cy="228600"/>
          </a:xfrm>
          <a:prstGeom prst="rect">
            <a:avLst/>
          </a:prstGeom>
        </p:spPr>
      </p:pic>
      <p:sp>
        <p:nvSpPr>
          <p:cNvPr id="25" name="TextBox 25"/>
          <p:cNvSpPr txBox="1"/>
          <p:nvPr/>
        </p:nvSpPr>
        <p:spPr>
          <a:xfrm>
            <a:off x="5994400" y="48260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26" name="TextBox 26"/>
          <p:cNvSpPr txBox="1"/>
          <p:nvPr/>
        </p:nvSpPr>
        <p:spPr>
          <a:xfrm>
            <a:off x="6007100" y="6223000"/>
            <a:ext cx="3543300" cy="254000"/>
          </a:xfrm>
          <a:prstGeom prst="rect">
            <a:avLst/>
          </a:prstGeom>
        </p:spPr>
        <p:txBody>
          <a:bodyPr lIns="0" tIns="0" rIns="0" bIns="0" rtlCol="0" anchor="t"/>
          <a:lstStyle/>
          <a:p>
            <a:pPr lvl="0" algn="l">
              <a:lnSpc>
                <a:spcPct val="99600"/>
              </a:lnSpc>
            </a:pPr>
            <a:r>
              <a:rPr lang="en-US" sz="1500" b="0" i="0" u="none" strike="noStrike" dirty="0">
                <a:solidFill>
                  <a:srgbClr val="333333"/>
                </a:solidFill>
                <a:latin typeface="NanumSquare Regular"/>
              </a:rPr>
              <a:t>02-6919-9750 (</a:t>
            </a:r>
            <a:r>
              <a:rPr lang="ja-JP" altLang="en-US" sz="1500" b="0" i="0" u="none" strike="noStrike" dirty="0">
                <a:solidFill>
                  <a:srgbClr val="333333"/>
                </a:solidFill>
                <a:ea typeface="NanumSquare Regular"/>
              </a:rPr>
              <a:t>李ｸﾞﾝｼﾞｭﾝ</a:t>
            </a:r>
            <a:r>
              <a:rPr lang="en-US" sz="1500" b="0" i="0" u="none" strike="noStrike" dirty="0">
                <a:solidFill>
                  <a:srgbClr val="333333"/>
                </a:solidFill>
                <a:latin typeface="NanumSquare Regular"/>
              </a:rPr>
              <a:t>)</a:t>
            </a:r>
          </a:p>
        </p:txBody>
      </p:sp>
      <p:grpSp>
        <p:nvGrpSpPr>
          <p:cNvPr id="27" name="Group 27"/>
          <p:cNvGrpSpPr/>
          <p:nvPr/>
        </p:nvGrpSpPr>
        <p:grpSpPr>
          <a:xfrm>
            <a:off x="2147483647" y="2147483647"/>
            <a:ext cx="2147483647" cy="2147483647"/>
            <a:chOff x="0" y="0"/>
            <a:chExt cx="0" cy="0"/>
          </a:xfrm>
        </p:grpSpPr>
      </p:grpSp>
      <p:grpSp>
        <p:nvGrpSpPr>
          <p:cNvPr id="28" name="Group 28"/>
          <p:cNvGrpSpPr/>
          <p:nvPr/>
        </p:nvGrpSpPr>
        <p:grpSpPr>
          <a:xfrm>
            <a:off x="2147483647" y="2147483647"/>
            <a:ext cx="2147483647" cy="2147483647"/>
            <a:chOff x="0" y="0"/>
            <a:chExt cx="0" cy="0"/>
          </a:xfrm>
        </p:grpSpPr>
      </p:grpSp>
      <p:pic>
        <p:nvPicPr>
          <p:cNvPr id="29" name="Picture 29"/>
          <p:cNvPicPr>
            <a:picLocks noChangeAspect="1"/>
          </p:cNvPicPr>
          <p:nvPr/>
        </p:nvPicPr>
        <p:blipFill>
          <a:blip r:embed="rId10"/>
          <a:stretch>
            <a:fillRect/>
          </a:stretch>
        </p:blipFill>
        <p:spPr>
          <a:xfrm>
            <a:off x="5537200" y="5816600"/>
            <a:ext cx="368300" cy="368300"/>
          </a:xfrm>
          <a:prstGeom prst="rect">
            <a:avLst/>
          </a:prstGeom>
        </p:spPr>
      </p:pic>
      <p:pic>
        <p:nvPicPr>
          <p:cNvPr id="30" name="Picture 30"/>
          <p:cNvPicPr>
            <a:picLocks noChangeAspect="1"/>
          </p:cNvPicPr>
          <p:nvPr/>
        </p:nvPicPr>
        <p:blipFill>
          <a:blip r:embed="rId13"/>
          <a:stretch>
            <a:fillRect/>
          </a:stretch>
        </p:blipFill>
        <p:spPr>
          <a:xfrm>
            <a:off x="5613400" y="5892800"/>
            <a:ext cx="215900" cy="228600"/>
          </a:xfrm>
          <a:prstGeom prst="rect">
            <a:avLst/>
          </a:prstGeom>
        </p:spPr>
      </p:pic>
      <p:sp>
        <p:nvSpPr>
          <p:cNvPr id="31" name="TextBox 31"/>
          <p:cNvSpPr txBox="1"/>
          <p:nvPr/>
        </p:nvSpPr>
        <p:spPr>
          <a:xfrm>
            <a:off x="5994400" y="58674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r>
              <a:rPr lang="en-US" sz="1800" b="0" i="0" u="none" strike="noStrike" spc="-100" dirty="0">
                <a:solidFill>
                  <a:srgbClr val="191919"/>
                </a:solidFill>
                <a:latin typeface="NanumSquare ExtraBold"/>
              </a:rPr>
              <a:t> </a:t>
            </a:r>
          </a:p>
        </p:txBody>
      </p:sp>
      <p:pic>
        <p:nvPicPr>
          <p:cNvPr id="32" name="Picture 32"/>
          <p:cNvPicPr>
            <a:picLocks noChangeAspect="1"/>
          </p:cNvPicPr>
          <p:nvPr/>
        </p:nvPicPr>
        <p:blipFill>
          <a:blip r:embed="rId5"/>
          <a:stretch>
            <a:fillRect/>
          </a:stretch>
        </p:blipFill>
        <p:spPr>
          <a:xfrm>
            <a:off x="1562100" y="3937000"/>
            <a:ext cx="3289300" cy="12700"/>
          </a:xfrm>
          <a:prstGeom prst="rect">
            <a:avLst/>
          </a:prstGeom>
        </p:spPr>
      </p:pic>
      <p:pic>
        <p:nvPicPr>
          <p:cNvPr id="33" name="Picture 33"/>
          <p:cNvPicPr>
            <a:picLocks noChangeAspect="1"/>
          </p:cNvPicPr>
          <p:nvPr/>
        </p:nvPicPr>
        <p:blipFill>
          <a:blip r:embed="rId6"/>
          <a:stretch>
            <a:fillRect/>
          </a:stretch>
        </p:blipFill>
        <p:spPr>
          <a:xfrm>
            <a:off x="1562100" y="4711700"/>
            <a:ext cx="3200400" cy="12700"/>
          </a:xfrm>
          <a:prstGeom prst="rect">
            <a:avLst/>
          </a:prstGeom>
        </p:spPr>
      </p:pic>
      <p:pic>
        <p:nvPicPr>
          <p:cNvPr id="34" name="Picture 34"/>
          <p:cNvPicPr>
            <a:picLocks noChangeAspect="1"/>
          </p:cNvPicPr>
          <p:nvPr/>
        </p:nvPicPr>
        <p:blipFill>
          <a:blip r:embed="rId7"/>
          <a:stretch>
            <a:fillRect/>
          </a:stretch>
        </p:blipFill>
        <p:spPr>
          <a:xfrm>
            <a:off x="1562100" y="5676900"/>
            <a:ext cx="3175000" cy="12700"/>
          </a:xfrm>
          <a:prstGeom prst="rect">
            <a:avLst/>
          </a:prstGeom>
        </p:spPr>
      </p:pic>
      <p:grpSp>
        <p:nvGrpSpPr>
          <p:cNvPr id="35" name="Group 35"/>
          <p:cNvGrpSpPr/>
          <p:nvPr/>
        </p:nvGrpSpPr>
        <p:grpSpPr>
          <a:xfrm>
            <a:off x="2147483647" y="2147483647"/>
            <a:ext cx="2147483647" cy="2147483647"/>
            <a:chOff x="0" y="0"/>
            <a:chExt cx="0" cy="0"/>
          </a:xfrm>
        </p:grpSpPr>
      </p:grpSp>
      <p:grpSp>
        <p:nvGrpSpPr>
          <p:cNvPr id="36" name="Group 36"/>
          <p:cNvGrpSpPr/>
          <p:nvPr/>
        </p:nvGrpSpPr>
        <p:grpSpPr>
          <a:xfrm>
            <a:off x="2147483647" y="2147483647"/>
            <a:ext cx="2147483647" cy="2147483647"/>
            <a:chOff x="0" y="0"/>
            <a:chExt cx="0" cy="0"/>
          </a:xfrm>
        </p:grpSpPr>
      </p:grpSp>
      <p:pic>
        <p:nvPicPr>
          <p:cNvPr id="37" name="Picture 37"/>
          <p:cNvPicPr>
            <a:picLocks noChangeAspect="1"/>
          </p:cNvPicPr>
          <p:nvPr/>
        </p:nvPicPr>
        <p:blipFill>
          <a:blip r:embed="rId8"/>
          <a:stretch>
            <a:fillRect/>
          </a:stretch>
        </p:blipFill>
        <p:spPr>
          <a:xfrm>
            <a:off x="1625600" y="3238500"/>
            <a:ext cx="368300" cy="368300"/>
          </a:xfrm>
          <a:prstGeom prst="rect">
            <a:avLst/>
          </a:prstGeom>
        </p:spPr>
      </p:pic>
      <p:pic>
        <p:nvPicPr>
          <p:cNvPr id="38" name="Picture 38"/>
          <p:cNvPicPr>
            <a:picLocks noChangeAspect="1"/>
          </p:cNvPicPr>
          <p:nvPr/>
        </p:nvPicPr>
        <p:blipFill>
          <a:blip r:embed="rId9"/>
          <a:stretch>
            <a:fillRect/>
          </a:stretch>
        </p:blipFill>
        <p:spPr>
          <a:xfrm>
            <a:off x="1701800" y="3327400"/>
            <a:ext cx="203200" cy="203200"/>
          </a:xfrm>
          <a:prstGeom prst="rect">
            <a:avLst/>
          </a:prstGeom>
        </p:spPr>
      </p:pic>
      <p:sp>
        <p:nvSpPr>
          <p:cNvPr id="39" name="TextBox 39"/>
          <p:cNvSpPr txBox="1"/>
          <p:nvPr/>
        </p:nvSpPr>
        <p:spPr>
          <a:xfrm>
            <a:off x="2032000" y="3196918"/>
            <a:ext cx="1409700" cy="3302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p:txBody>
      </p:sp>
      <p:sp>
        <p:nvSpPr>
          <p:cNvPr id="40" name="TextBox 40"/>
          <p:cNvSpPr txBox="1"/>
          <p:nvPr/>
        </p:nvSpPr>
        <p:spPr>
          <a:xfrm>
            <a:off x="2070100" y="3632200"/>
            <a:ext cx="2641600" cy="254000"/>
          </a:xfrm>
          <a:prstGeom prst="rect">
            <a:avLst/>
          </a:prstGeom>
        </p:spPr>
        <p:txBody>
          <a:bodyPr lIns="0" tIns="0" rIns="0" bIns="0" rtlCol="0" anchor="t"/>
          <a:lstStyle/>
          <a:p>
            <a:pPr lvl="0" algn="l">
              <a:lnSpc>
                <a:spcPct val="99600"/>
              </a:lnSpc>
            </a:pPr>
            <a:r>
              <a:rPr lang="en-US" sz="1500" b="0" i="0" u="none" strike="noStrike" dirty="0">
                <a:solidFill>
                  <a:srgbClr val="000000"/>
                </a:solidFill>
                <a:latin typeface="NanumSquare Regular"/>
              </a:rPr>
              <a:t>3</a:t>
            </a:r>
            <a:r>
              <a:rPr lang="ja-JP" altLang="en-US" sz="1500" dirty="0">
                <a:solidFill>
                  <a:srgbClr val="000000"/>
                </a:solidFill>
                <a:latin typeface="NanumSquare Regular"/>
                <a:ea typeface="NanumSquare Regular"/>
              </a:rPr>
              <a:t>月</a:t>
            </a:r>
            <a:r>
              <a:rPr lang="en-US" sz="1500" b="0" i="0" u="none" strike="noStrike" dirty="0">
                <a:solidFill>
                  <a:srgbClr val="000000"/>
                </a:solidFill>
                <a:latin typeface="NanumSquare Regular"/>
              </a:rPr>
              <a:t>18</a:t>
            </a:r>
            <a:r>
              <a:rPr lang="ja-JP" altLang="en-US" sz="1500" b="0" i="0" u="none" strike="noStrike" dirty="0">
                <a:solidFill>
                  <a:srgbClr val="000000"/>
                </a:solidFill>
                <a:latin typeface="NanumSquare Regular"/>
              </a:rPr>
              <a:t>日</a:t>
            </a:r>
            <a:r>
              <a:rPr lang="en-US" sz="1500" b="0" i="0" u="none" strike="noStrike" dirty="0">
                <a:solidFill>
                  <a:srgbClr val="000000"/>
                </a:solidFill>
                <a:latin typeface="NanumSquare Regular"/>
              </a:rPr>
              <a:t>(</a:t>
            </a:r>
            <a:r>
              <a:rPr lang="ja-JP" altLang="en-US" sz="1500" dirty="0">
                <a:solidFill>
                  <a:srgbClr val="000000"/>
                </a:solidFill>
                <a:latin typeface="NanumSquare Regular"/>
                <a:ea typeface="NanumSquare Regular"/>
              </a:rPr>
              <a:t>火</a:t>
            </a:r>
            <a:r>
              <a:rPr lang="en-US" sz="1500" b="0" i="0" u="none" strike="noStrike" dirty="0">
                <a:solidFill>
                  <a:srgbClr val="000000"/>
                </a:solidFill>
                <a:latin typeface="NanumSquare Regular"/>
              </a:rPr>
              <a:t>) </a:t>
            </a:r>
            <a:r>
              <a:rPr lang="ja-JP" altLang="en-US" sz="1500" b="0" i="0" u="none" strike="noStrike" dirty="0">
                <a:solidFill>
                  <a:srgbClr val="000000"/>
                </a:solidFill>
                <a:ea typeface="NanumSquare Regular"/>
              </a:rPr>
              <a:t>協議中</a:t>
            </a:r>
            <a:endParaRPr lang="ko-KR" sz="1500" b="0" i="0" u="none" strike="noStrike" dirty="0">
              <a:solidFill>
                <a:srgbClr val="000000"/>
              </a:solidFill>
              <a:ea typeface="NanumSquare Regular"/>
            </a:endParaRPr>
          </a:p>
        </p:txBody>
      </p:sp>
      <p:sp>
        <p:nvSpPr>
          <p:cNvPr id="41" name="TextBox 41"/>
          <p:cNvSpPr txBox="1"/>
          <p:nvPr/>
        </p:nvSpPr>
        <p:spPr>
          <a:xfrm>
            <a:off x="2070100" y="4406900"/>
            <a:ext cx="2133600" cy="254000"/>
          </a:xfrm>
          <a:prstGeom prst="rect">
            <a:avLst/>
          </a:prstGeom>
        </p:spPr>
        <p:txBody>
          <a:bodyPr lIns="0" tIns="0" rIns="0" bIns="0" rtlCol="0" anchor="t"/>
          <a:lstStyle/>
          <a:p>
            <a:pPr lvl="0" algn="l">
              <a:lnSpc>
                <a:spcPct val="99600"/>
              </a:lnSpc>
            </a:pPr>
            <a:r>
              <a:rPr lang="ja-JP" altLang="en-US" sz="1500" dirty="0">
                <a:solidFill>
                  <a:srgbClr val="333333"/>
                </a:solidFill>
                <a:ea typeface="NanumSquare Regular"/>
              </a:rPr>
              <a:t>予備お父さん</a:t>
            </a:r>
            <a:endParaRPr lang="ko-KR" sz="1500" b="0" i="0" u="none" strike="noStrike" dirty="0">
              <a:solidFill>
                <a:srgbClr val="333333"/>
              </a:solidFill>
              <a:ea typeface="NanumSquare Regular"/>
            </a:endParaRPr>
          </a:p>
        </p:txBody>
      </p:sp>
      <p:grpSp>
        <p:nvGrpSpPr>
          <p:cNvPr id="42" name="Group 42"/>
          <p:cNvGrpSpPr/>
          <p:nvPr/>
        </p:nvGrpSpPr>
        <p:grpSpPr>
          <a:xfrm>
            <a:off x="2147483647" y="2147483647"/>
            <a:ext cx="2147483647" cy="2147483647"/>
            <a:chOff x="0" y="0"/>
            <a:chExt cx="0" cy="0"/>
          </a:xfrm>
        </p:grpSpPr>
      </p:grpSp>
      <p:grpSp>
        <p:nvGrpSpPr>
          <p:cNvPr id="43" name="Group 43"/>
          <p:cNvGrpSpPr/>
          <p:nvPr/>
        </p:nvGrpSpPr>
        <p:grpSpPr>
          <a:xfrm>
            <a:off x="2147483647" y="2147483647"/>
            <a:ext cx="2147483647" cy="2147483647"/>
            <a:chOff x="0" y="0"/>
            <a:chExt cx="0" cy="0"/>
          </a:xfrm>
        </p:grpSpPr>
      </p:grpSp>
      <p:pic>
        <p:nvPicPr>
          <p:cNvPr id="44" name="Picture 44"/>
          <p:cNvPicPr>
            <a:picLocks noChangeAspect="1"/>
          </p:cNvPicPr>
          <p:nvPr/>
        </p:nvPicPr>
        <p:blipFill>
          <a:blip r:embed="rId10"/>
          <a:stretch>
            <a:fillRect/>
          </a:stretch>
        </p:blipFill>
        <p:spPr>
          <a:xfrm>
            <a:off x="1625600" y="4025900"/>
            <a:ext cx="368300" cy="368300"/>
          </a:xfrm>
          <a:prstGeom prst="rect">
            <a:avLst/>
          </a:prstGeom>
        </p:spPr>
      </p:pic>
      <p:pic>
        <p:nvPicPr>
          <p:cNvPr id="45" name="Picture 45"/>
          <p:cNvPicPr>
            <a:picLocks noChangeAspect="1"/>
          </p:cNvPicPr>
          <p:nvPr/>
        </p:nvPicPr>
        <p:blipFill>
          <a:blip r:embed="rId11"/>
          <a:stretch>
            <a:fillRect/>
          </a:stretch>
        </p:blipFill>
        <p:spPr>
          <a:xfrm>
            <a:off x="1714500" y="4102100"/>
            <a:ext cx="177800" cy="203200"/>
          </a:xfrm>
          <a:prstGeom prst="rect">
            <a:avLst/>
          </a:prstGeom>
        </p:spPr>
      </p:pic>
      <p:sp>
        <p:nvSpPr>
          <p:cNvPr id="46" name="TextBox 46"/>
          <p:cNvSpPr txBox="1"/>
          <p:nvPr/>
        </p:nvSpPr>
        <p:spPr>
          <a:xfrm>
            <a:off x="2070100" y="40513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47" name="TextBox 47"/>
          <p:cNvSpPr txBox="1"/>
          <p:nvPr/>
        </p:nvSpPr>
        <p:spPr>
          <a:xfrm>
            <a:off x="2070100" y="5194300"/>
            <a:ext cx="2222500" cy="4699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育児理論教育及び</a:t>
            </a:r>
            <a:r>
              <a:rPr lang="en-US" sz="1500" b="0" i="0" u="none" strike="noStrike" dirty="0">
                <a:solidFill>
                  <a:srgbClr val="333333"/>
                </a:solidFill>
                <a:latin typeface="NanumSquare Regular"/>
              </a:rPr>
              <a:t> </a:t>
            </a:r>
          </a:p>
          <a:p>
            <a:pPr lvl="0" algn="l">
              <a:lnSpc>
                <a:spcPct val="99600"/>
              </a:lnSpc>
            </a:pPr>
            <a:r>
              <a:rPr lang="ja-JP" altLang="en-US" sz="1500" dirty="0">
                <a:solidFill>
                  <a:srgbClr val="333333"/>
                </a:solidFill>
                <a:latin typeface="NanumSquare Regular"/>
              </a:rPr>
              <a:t>乳児対象育児実習教育</a:t>
            </a:r>
            <a:endParaRPr lang="ko-KR" sz="1500" b="0" i="0" u="none" strike="noStrike" dirty="0">
              <a:solidFill>
                <a:srgbClr val="333333"/>
              </a:solidFill>
              <a:ea typeface="NanumSquare Regular"/>
            </a:endParaRPr>
          </a:p>
        </p:txBody>
      </p:sp>
      <p:grpSp>
        <p:nvGrpSpPr>
          <p:cNvPr id="48" name="Group 48"/>
          <p:cNvGrpSpPr/>
          <p:nvPr/>
        </p:nvGrpSpPr>
        <p:grpSpPr>
          <a:xfrm>
            <a:off x="2147483647" y="2147483647"/>
            <a:ext cx="2147483647" cy="2147483647"/>
            <a:chOff x="0" y="0"/>
            <a:chExt cx="0" cy="0"/>
          </a:xfrm>
        </p:grpSpPr>
      </p:grpSp>
      <p:grpSp>
        <p:nvGrpSpPr>
          <p:cNvPr id="49" name="Group 49"/>
          <p:cNvGrpSpPr/>
          <p:nvPr/>
        </p:nvGrpSpPr>
        <p:grpSpPr>
          <a:xfrm>
            <a:off x="2147483647" y="2147483647"/>
            <a:ext cx="2147483647" cy="2147483647"/>
            <a:chOff x="0" y="0"/>
            <a:chExt cx="0" cy="0"/>
          </a:xfrm>
        </p:grpSpPr>
      </p:grpSp>
      <p:pic>
        <p:nvPicPr>
          <p:cNvPr id="50" name="Picture 50"/>
          <p:cNvPicPr>
            <a:picLocks noChangeAspect="1"/>
          </p:cNvPicPr>
          <p:nvPr/>
        </p:nvPicPr>
        <p:blipFill>
          <a:blip r:embed="rId8"/>
          <a:stretch>
            <a:fillRect/>
          </a:stretch>
        </p:blipFill>
        <p:spPr>
          <a:xfrm>
            <a:off x="1625600" y="4800600"/>
            <a:ext cx="368300" cy="368300"/>
          </a:xfrm>
          <a:prstGeom prst="rect">
            <a:avLst/>
          </a:prstGeom>
        </p:spPr>
      </p:pic>
      <p:pic>
        <p:nvPicPr>
          <p:cNvPr id="51" name="Picture 51"/>
          <p:cNvPicPr>
            <a:picLocks noChangeAspect="1"/>
          </p:cNvPicPr>
          <p:nvPr/>
        </p:nvPicPr>
        <p:blipFill>
          <a:blip r:embed="rId12"/>
          <a:stretch>
            <a:fillRect/>
          </a:stretch>
        </p:blipFill>
        <p:spPr>
          <a:xfrm>
            <a:off x="1714500" y="4864100"/>
            <a:ext cx="228600" cy="228600"/>
          </a:xfrm>
          <a:prstGeom prst="rect">
            <a:avLst/>
          </a:prstGeom>
        </p:spPr>
      </p:pic>
      <p:sp>
        <p:nvSpPr>
          <p:cNvPr id="52" name="TextBox 52"/>
          <p:cNvSpPr txBox="1"/>
          <p:nvPr/>
        </p:nvSpPr>
        <p:spPr>
          <a:xfrm>
            <a:off x="2070100" y="48260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53" name="TextBox 53"/>
          <p:cNvSpPr txBox="1"/>
          <p:nvPr/>
        </p:nvSpPr>
        <p:spPr>
          <a:xfrm>
            <a:off x="2070099" y="6146800"/>
            <a:ext cx="2468749" cy="254000"/>
          </a:xfrm>
          <a:prstGeom prst="rect">
            <a:avLst/>
          </a:prstGeom>
        </p:spPr>
        <p:txBody>
          <a:bodyPr lIns="0" tIns="0" rIns="0" bIns="0" rtlCol="0" anchor="t"/>
          <a:lstStyle/>
          <a:p>
            <a:pPr lvl="0" algn="l">
              <a:lnSpc>
                <a:spcPct val="99600"/>
              </a:lnSpc>
            </a:pPr>
            <a:r>
              <a:rPr lang="en-US" sz="1500" b="0" i="0" u="none" strike="noStrike" dirty="0">
                <a:solidFill>
                  <a:srgbClr val="333333"/>
                </a:solidFill>
                <a:latin typeface="NanumSquare Regular"/>
              </a:rPr>
              <a:t>02-6919-9750 (</a:t>
            </a:r>
            <a:r>
              <a:rPr lang="ja-JP" altLang="en-US" sz="1500" b="0" i="0" u="none" strike="noStrike" dirty="0">
                <a:solidFill>
                  <a:srgbClr val="333333"/>
                </a:solidFill>
                <a:ea typeface="NanumSquare Regular"/>
              </a:rPr>
              <a:t>李ｸﾞﾝｼﾞｭﾝ</a:t>
            </a:r>
            <a:r>
              <a:rPr lang="en-US" sz="1500" b="0" i="0" u="none" strike="noStrike" dirty="0">
                <a:solidFill>
                  <a:srgbClr val="333333"/>
                </a:solidFill>
                <a:latin typeface="NanumSquare Regular"/>
              </a:rPr>
              <a:t>)</a:t>
            </a:r>
          </a:p>
        </p:txBody>
      </p:sp>
      <p:grpSp>
        <p:nvGrpSpPr>
          <p:cNvPr id="54" name="Group 54"/>
          <p:cNvGrpSpPr/>
          <p:nvPr/>
        </p:nvGrpSpPr>
        <p:grpSpPr>
          <a:xfrm>
            <a:off x="2147483647" y="2147483647"/>
            <a:ext cx="2147483647" cy="2147483647"/>
            <a:chOff x="0" y="0"/>
            <a:chExt cx="0" cy="0"/>
          </a:xfrm>
        </p:grpSpPr>
      </p:grpSp>
      <p:grpSp>
        <p:nvGrpSpPr>
          <p:cNvPr id="55" name="Group 55"/>
          <p:cNvGrpSpPr/>
          <p:nvPr/>
        </p:nvGrpSpPr>
        <p:grpSpPr>
          <a:xfrm>
            <a:off x="2147483647" y="2147483647"/>
            <a:ext cx="2147483647" cy="2147483647"/>
            <a:chOff x="0" y="0"/>
            <a:chExt cx="0" cy="0"/>
          </a:xfrm>
        </p:grpSpPr>
      </p:grpSp>
      <p:pic>
        <p:nvPicPr>
          <p:cNvPr id="56" name="Picture 56"/>
          <p:cNvPicPr>
            <a:picLocks noChangeAspect="1"/>
          </p:cNvPicPr>
          <p:nvPr/>
        </p:nvPicPr>
        <p:blipFill>
          <a:blip r:embed="rId10"/>
          <a:stretch>
            <a:fillRect/>
          </a:stretch>
        </p:blipFill>
        <p:spPr>
          <a:xfrm>
            <a:off x="1625600" y="5753100"/>
            <a:ext cx="368300" cy="368300"/>
          </a:xfrm>
          <a:prstGeom prst="rect">
            <a:avLst/>
          </a:prstGeom>
        </p:spPr>
      </p:pic>
      <p:pic>
        <p:nvPicPr>
          <p:cNvPr id="57" name="Picture 57"/>
          <p:cNvPicPr>
            <a:picLocks noChangeAspect="1"/>
          </p:cNvPicPr>
          <p:nvPr/>
        </p:nvPicPr>
        <p:blipFill>
          <a:blip r:embed="rId13"/>
          <a:stretch>
            <a:fillRect/>
          </a:stretch>
        </p:blipFill>
        <p:spPr>
          <a:xfrm>
            <a:off x="1701800" y="5816600"/>
            <a:ext cx="215900" cy="228600"/>
          </a:xfrm>
          <a:prstGeom prst="rect">
            <a:avLst/>
          </a:prstGeom>
        </p:spPr>
      </p:pic>
      <p:sp>
        <p:nvSpPr>
          <p:cNvPr id="58" name="TextBox 58"/>
          <p:cNvSpPr txBox="1"/>
          <p:nvPr/>
        </p:nvSpPr>
        <p:spPr>
          <a:xfrm>
            <a:off x="2070100" y="58039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endParaRPr lang="en-US" sz="1800" b="0" i="0" u="none" strike="noStrike" spc="-100" dirty="0">
              <a:solidFill>
                <a:srgbClr val="191919"/>
              </a:solidFill>
              <a:latin typeface="NanumSquare ExtraBold"/>
            </a:endParaRPr>
          </a:p>
        </p:txBody>
      </p:sp>
      <p:pic>
        <p:nvPicPr>
          <p:cNvPr id="59" name="Picture 59"/>
          <p:cNvPicPr>
            <a:picLocks noChangeAspect="1"/>
          </p:cNvPicPr>
          <p:nvPr/>
        </p:nvPicPr>
        <p:blipFill>
          <a:blip r:embed="rId14"/>
          <a:stretch>
            <a:fillRect/>
          </a:stretch>
        </p:blipFill>
        <p:spPr>
          <a:xfrm>
            <a:off x="2476500" y="2298700"/>
            <a:ext cx="1549400" cy="304800"/>
          </a:xfrm>
          <a:prstGeom prst="rect">
            <a:avLst/>
          </a:prstGeom>
        </p:spPr>
      </p:pic>
      <p:sp>
        <p:nvSpPr>
          <p:cNvPr id="60" name="TextBox 60"/>
          <p:cNvSpPr txBox="1"/>
          <p:nvPr/>
        </p:nvSpPr>
        <p:spPr>
          <a:xfrm>
            <a:off x="2540000" y="2336800"/>
            <a:ext cx="1409700" cy="228600"/>
          </a:xfrm>
          <a:prstGeom prst="rect">
            <a:avLst/>
          </a:prstGeom>
        </p:spPr>
        <p:txBody>
          <a:bodyPr lIns="0" tIns="0" rIns="0" bIns="0" rtlCol="0" anchor="t"/>
          <a:lstStyle/>
          <a:p>
            <a:pPr lvl="0" algn="ctr">
              <a:lnSpc>
                <a:spcPct val="99600"/>
              </a:lnSpc>
            </a:pPr>
            <a:r>
              <a:rPr lang="ja-JP" altLang="en-US" sz="1300" b="0" i="0" u="none" strike="noStrike" dirty="0">
                <a:solidFill>
                  <a:srgbClr val="FFFFFF"/>
                </a:solidFill>
                <a:ea typeface="NanumSquare ExtraBold"/>
              </a:rPr>
              <a:t>瑞草トレンダディ</a:t>
            </a:r>
            <a:endParaRPr lang="ko-KR" sz="1300" b="0" i="0" u="none" strike="noStrike" dirty="0">
              <a:solidFill>
                <a:srgbClr val="FFFFFF"/>
              </a:solidFill>
              <a:ea typeface="NanumSquare ExtraBold"/>
            </a:endParaRPr>
          </a:p>
        </p:txBody>
      </p:sp>
      <p:pic>
        <p:nvPicPr>
          <p:cNvPr id="61" name="Picture 61"/>
          <p:cNvPicPr>
            <a:picLocks noChangeAspect="1"/>
          </p:cNvPicPr>
          <p:nvPr/>
        </p:nvPicPr>
        <p:blipFill>
          <a:blip r:embed="rId14"/>
          <a:stretch>
            <a:fillRect/>
          </a:stretch>
        </p:blipFill>
        <p:spPr>
          <a:xfrm>
            <a:off x="6235700" y="2362200"/>
            <a:ext cx="1549400" cy="304800"/>
          </a:xfrm>
          <a:prstGeom prst="rect">
            <a:avLst/>
          </a:prstGeom>
        </p:spPr>
      </p:pic>
      <p:sp>
        <p:nvSpPr>
          <p:cNvPr id="62" name="TextBox 62"/>
          <p:cNvSpPr txBox="1"/>
          <p:nvPr/>
        </p:nvSpPr>
        <p:spPr>
          <a:xfrm>
            <a:off x="6261100" y="2400300"/>
            <a:ext cx="1485900" cy="228600"/>
          </a:xfrm>
          <a:prstGeom prst="rect">
            <a:avLst/>
          </a:prstGeom>
        </p:spPr>
        <p:txBody>
          <a:bodyPr lIns="0" tIns="0" rIns="0" bIns="0" rtlCol="0" anchor="t"/>
          <a:lstStyle/>
          <a:p>
            <a:pPr lvl="0" algn="ctr">
              <a:lnSpc>
                <a:spcPct val="99600"/>
              </a:lnSpc>
            </a:pPr>
            <a:r>
              <a:rPr lang="ja-JP" altLang="en-US" sz="1300" dirty="0">
                <a:solidFill>
                  <a:srgbClr val="FFFFFF"/>
                </a:solidFill>
                <a:ea typeface="NanumSquare ExtraBold"/>
              </a:rPr>
              <a:t>瑞草ﾋｰﾘﾝｸﾞﾀﾞﾃﾞｨ</a:t>
            </a:r>
            <a:endParaRPr lang="ko-KR" sz="1300" b="0" i="0" u="none" strike="noStrike" dirty="0">
              <a:solidFill>
                <a:srgbClr val="FFFFFF"/>
              </a:solidFill>
              <a:ea typeface="NanumSquare ExtraBold"/>
            </a:endParaRPr>
          </a:p>
        </p:txBody>
      </p:sp>
      <p:pic>
        <p:nvPicPr>
          <p:cNvPr id="63" name="Picture 63"/>
          <p:cNvPicPr>
            <a:picLocks noChangeAspect="1"/>
          </p:cNvPicPr>
          <p:nvPr/>
        </p:nvPicPr>
        <p:blipFill>
          <a:blip r:embed="rId15"/>
          <a:stretch>
            <a:fillRect/>
          </a:stretch>
        </p:blipFill>
        <p:spPr>
          <a:xfrm rot="1500000">
            <a:off x="8077200" y="279400"/>
            <a:ext cx="1612900" cy="1130300"/>
          </a:xfrm>
          <a:prstGeom prst="rect">
            <a:avLst/>
          </a:prstGeom>
        </p:spPr>
      </p:pic>
      <p:sp>
        <p:nvSpPr>
          <p:cNvPr id="64" name="TextBox 64"/>
          <p:cNvSpPr txBox="1"/>
          <p:nvPr/>
        </p:nvSpPr>
        <p:spPr>
          <a:xfrm>
            <a:off x="1778000" y="812800"/>
            <a:ext cx="6731000" cy="1358900"/>
          </a:xfrm>
          <a:prstGeom prst="rect">
            <a:avLst/>
          </a:prstGeom>
        </p:spPr>
        <p:txBody>
          <a:bodyPr lIns="0" tIns="0" rIns="0" bIns="0" rtlCol="0" anchor="ctr"/>
          <a:lstStyle/>
          <a:p>
            <a:pPr algn="ctr">
              <a:lnSpc>
                <a:spcPct val="90387"/>
              </a:lnSpc>
            </a:pPr>
            <a:r>
              <a:rPr lang="ja-JP" altLang="en-US" sz="6600" b="1" dirty="0">
                <a:solidFill>
                  <a:srgbClr val="F9767A"/>
                </a:solidFill>
                <a:latin typeface="+mn-ea"/>
              </a:rPr>
              <a:t>瑞草区家族ｾﾝﾀｰ</a:t>
            </a:r>
            <a:endParaRPr lang="ko-KR" altLang="ko-KR" sz="6600" b="1" dirty="0">
              <a:solidFill>
                <a:srgbClr val="F9767A"/>
              </a:solidFill>
              <a:latin typeface="+mn-ea"/>
            </a:endParaRPr>
          </a:p>
        </p:txBody>
      </p:sp>
      <p:pic>
        <p:nvPicPr>
          <p:cNvPr id="65" name="Picture 65"/>
          <p:cNvPicPr>
            <a:picLocks noChangeAspect="1"/>
          </p:cNvPicPr>
          <p:nvPr/>
        </p:nvPicPr>
        <p:blipFill>
          <a:blip r:embed="rId16">
            <a:alphaModFix amt="90000"/>
          </a:blip>
          <a:stretch>
            <a:fillRect/>
          </a:stretch>
        </p:blipFill>
        <p:spPr>
          <a:xfrm>
            <a:off x="4165600" y="6997700"/>
            <a:ext cx="4241800" cy="4851400"/>
          </a:xfrm>
          <a:prstGeom prst="rect">
            <a:avLst/>
          </a:prstGeom>
        </p:spPr>
      </p:pic>
      <p:pic>
        <p:nvPicPr>
          <p:cNvPr id="66" name="Picture 66"/>
          <p:cNvPicPr>
            <a:picLocks noChangeAspect="1"/>
          </p:cNvPicPr>
          <p:nvPr/>
        </p:nvPicPr>
        <p:blipFill>
          <a:blip r:embed="rId17">
            <a:alphaModFix amt="93000"/>
          </a:blip>
          <a:stretch>
            <a:fillRect/>
          </a:stretch>
        </p:blipFill>
        <p:spPr>
          <a:xfrm>
            <a:off x="2794000" y="10909300"/>
            <a:ext cx="5435600" cy="647700"/>
          </a:xfrm>
          <a:prstGeom prst="rect">
            <a:avLst/>
          </a:prstGeom>
        </p:spPr>
      </p:pic>
      <p:sp>
        <p:nvSpPr>
          <p:cNvPr id="67" name="TextBox 67"/>
          <p:cNvSpPr txBox="1"/>
          <p:nvPr/>
        </p:nvSpPr>
        <p:spPr>
          <a:xfrm>
            <a:off x="9283700" y="177800"/>
            <a:ext cx="876300" cy="330200"/>
          </a:xfrm>
          <a:prstGeom prst="rect">
            <a:avLst/>
          </a:prstGeom>
        </p:spPr>
        <p:txBody>
          <a:bodyPr lIns="0" tIns="0" rIns="0" bIns="0" rtlCol="0" anchor="ctr"/>
          <a:lstStyle/>
          <a:p>
            <a:pPr lvl="0">
              <a:lnSpc>
                <a:spcPct val="116199"/>
              </a:lnSpc>
            </a:pPr>
            <a:r>
              <a:rPr lang="en-US" sz="1900" b="0" i="0" u="none" strike="noStrike" spc="-100" dirty="0">
                <a:solidFill>
                  <a:srgbClr val="787878"/>
                </a:solidFill>
                <a:latin typeface="Pretendard Medium"/>
              </a:rPr>
              <a:t>6</a:t>
            </a:r>
            <a:r>
              <a:rPr lang="ja-JP" altLang="en-US" sz="1900" spc="-100" dirty="0">
                <a:solidFill>
                  <a:srgbClr val="787878"/>
                </a:solidFill>
                <a:latin typeface="Pretendard Medium"/>
              </a:rPr>
              <a:t>ﾍﾟｰｼﾞ</a:t>
            </a:r>
            <a:endParaRPr lang="ko-KR" sz="1900" b="0" i="0" u="none" strike="noStrike" spc="-100" dirty="0">
              <a:solidFill>
                <a:srgbClr val="787878"/>
              </a:solidFill>
              <a:ea typeface="Pretendard Medium"/>
            </a:endParaRPr>
          </a:p>
        </p:txBody>
      </p:sp>
      <p:sp>
        <p:nvSpPr>
          <p:cNvPr id="70" name="TextBox 70"/>
          <p:cNvSpPr txBox="1"/>
          <p:nvPr/>
        </p:nvSpPr>
        <p:spPr>
          <a:xfrm>
            <a:off x="2413000" y="10985500"/>
            <a:ext cx="5727700" cy="558800"/>
          </a:xfrm>
          <a:prstGeom prst="rect">
            <a:avLst/>
          </a:prstGeom>
        </p:spPr>
        <p:txBody>
          <a:bodyPr lIns="0" tIns="0" rIns="0" bIns="0" rtlCol="0" anchor="ctr"/>
          <a:lstStyle/>
          <a:p>
            <a:pPr lvl="0" algn="ctr">
              <a:lnSpc>
                <a:spcPct val="89640"/>
              </a:lnSpc>
            </a:pPr>
            <a:r>
              <a:rPr lang="ja-JP" altLang="en-US" u="sng" dirty="0">
                <a:solidFill>
                  <a:srgbClr val="FF506B"/>
                </a:solidFill>
                <a:latin typeface="MS PGothic" panose="020B0600070205080204" pitchFamily="34" charset="-128"/>
                <a:ea typeface="MS PGothic" panose="020B0600070205080204" pitchFamily="34" charset="-128"/>
              </a:rPr>
              <a:t>位置</a:t>
            </a:r>
            <a:r>
              <a:rPr lang="en-US" altLang="ko-KR" dirty="0">
                <a:solidFill>
                  <a:srgbClr val="FF9A9E"/>
                </a:solidFill>
                <a:latin typeface="MS PGothic" panose="020B0600070205080204" pitchFamily="34" charset="-128"/>
                <a:ea typeface="MS PGothic" panose="020B0600070205080204" pitchFamily="34" charset="-128"/>
              </a:rPr>
              <a:t>:</a:t>
            </a:r>
            <a:r>
              <a:rPr lang="en-US" altLang="ko-KR" dirty="0">
                <a:solidFill>
                  <a:srgbClr val="787878"/>
                </a:solidFill>
                <a:latin typeface="MS PGothic" panose="020B0600070205080204" pitchFamily="34" charset="-128"/>
                <a:ea typeface="MS PGothic" panose="020B0600070205080204" pitchFamily="34" charset="-128"/>
              </a:rPr>
              <a:t> </a:t>
            </a:r>
            <a:r>
              <a:rPr lang="ja-JP" altLang="en-US" dirty="0">
                <a:solidFill>
                  <a:srgbClr val="9E9E9E"/>
                </a:solidFill>
                <a:latin typeface="MS PGothic" panose="020B0600070205080204" pitchFamily="34" charset="-128"/>
                <a:ea typeface="MS PGothic" panose="020B0600070205080204" pitchFamily="34" charset="-128"/>
              </a:rPr>
              <a:t>瑞草区</a:t>
            </a:r>
            <a:r>
              <a:rPr lang="en-US" altLang="ko-KR" dirty="0">
                <a:solidFill>
                  <a:srgbClr val="9E9E9E"/>
                </a:solidFill>
                <a:latin typeface="MS PGothic" panose="020B0600070205080204" pitchFamily="34" charset="-128"/>
                <a:ea typeface="MS PGothic" panose="020B0600070205080204" pitchFamily="34" charset="-128"/>
              </a:rPr>
              <a:t> </a:t>
            </a:r>
            <a:r>
              <a:rPr lang="ko-KR" altLang="en-US" dirty="0">
                <a:solidFill>
                  <a:srgbClr val="ACACAC"/>
                </a:solidFill>
                <a:latin typeface="MS PGothic" panose="020B0600070205080204" pitchFamily="34" charset="-128"/>
                <a:ea typeface="NanumSquare Regular" panose="020B0600000101010101" charset="-127"/>
              </a:rPr>
              <a:t>砂平大路</a:t>
            </a:r>
            <a:r>
              <a:rPr lang="ko-KR" altLang="en-US" dirty="0">
                <a:latin typeface="MS PGothic" panose="020B0600070205080204" pitchFamily="34" charset="-128"/>
              </a:rPr>
              <a:t> </a:t>
            </a:r>
            <a:r>
              <a:rPr lang="en-US" altLang="ko-KR" dirty="0">
                <a:solidFill>
                  <a:srgbClr val="9E9E9E"/>
                </a:solidFill>
                <a:latin typeface="MS PGothic" panose="020B0600070205080204" pitchFamily="34" charset="-128"/>
                <a:ea typeface="MS PGothic" panose="020B0600070205080204" pitchFamily="34" charset="-128"/>
              </a:rPr>
              <a:t> 205 </a:t>
            </a:r>
            <a:r>
              <a:rPr lang="ja-JP" altLang="en-US" dirty="0">
                <a:solidFill>
                  <a:srgbClr val="9E9E9E"/>
                </a:solidFill>
                <a:latin typeface="MS PGothic" panose="020B0600070205080204" pitchFamily="34" charset="-128"/>
                <a:ea typeface="MS PGothic" panose="020B0600070205080204" pitchFamily="34" charset="-128"/>
              </a:rPr>
              <a:t>ﾊﾟﾐｴｽﾃｰｼｮﾝ</a:t>
            </a:r>
            <a:r>
              <a:rPr lang="en-US" altLang="ko-KR" dirty="0">
                <a:solidFill>
                  <a:srgbClr val="9E9E9E"/>
                </a:solidFill>
                <a:latin typeface="MS PGothic" panose="020B0600070205080204" pitchFamily="34" charset="-128"/>
                <a:ea typeface="MS PGothic" panose="020B0600070205080204" pitchFamily="34" charset="-128"/>
              </a:rPr>
              <a:t> 2</a:t>
            </a:r>
            <a:r>
              <a:rPr lang="ja-JP" altLang="en-US" dirty="0">
                <a:solidFill>
                  <a:srgbClr val="9E9E9E"/>
                </a:solidFill>
                <a:latin typeface="MS PGothic" panose="020B0600070205080204" pitchFamily="34" charset="-128"/>
                <a:ea typeface="MS PGothic" panose="020B0600070205080204" pitchFamily="34" charset="-128"/>
              </a:rPr>
              <a:t>階</a:t>
            </a:r>
            <a:r>
              <a:rPr lang="en-US" altLang="ko-KR" dirty="0">
                <a:solidFill>
                  <a:srgbClr val="9E9E9E"/>
                </a:solidFill>
                <a:latin typeface="MS PGothic" panose="020B0600070205080204" pitchFamily="34" charset="-128"/>
                <a:ea typeface="MS PGothic" panose="020B0600070205080204" pitchFamily="34" charset="-128"/>
              </a:rPr>
              <a:t> </a:t>
            </a:r>
          </a:p>
          <a:p>
            <a:pPr lvl="0" algn="ctr">
              <a:lnSpc>
                <a:spcPct val="89640"/>
              </a:lnSpc>
            </a:pPr>
            <a:r>
              <a:rPr lang="ja-JP" altLang="en-US" dirty="0">
                <a:solidFill>
                  <a:srgbClr val="9E9E9E"/>
                </a:solidFill>
                <a:latin typeface="MS PGothic" panose="020B0600070205080204" pitchFamily="34" charset="-128"/>
                <a:ea typeface="MS PGothic" panose="020B0600070205080204" pitchFamily="34" charset="-128"/>
              </a:rPr>
              <a:t>瑞草共同育児分かち合い空間</a:t>
            </a:r>
            <a:r>
              <a:rPr lang="en-US" sz="1800" b="0" i="0" u="none" strike="noStrike" dirty="0">
                <a:solidFill>
                  <a:srgbClr val="9E9E9E"/>
                </a:solidFill>
                <a:latin typeface="MS PGothic" panose="020B0600070205080204" pitchFamily="34" charset="-128"/>
                <a:ea typeface="MS PGothic" panose="020B0600070205080204" pitchFamily="34" charset="-128"/>
              </a:rPr>
              <a:t>  </a:t>
            </a:r>
          </a:p>
        </p:txBody>
      </p:sp>
      <p:sp>
        <p:nvSpPr>
          <p:cNvPr id="71" name="TextBox 71"/>
          <p:cNvSpPr txBox="1"/>
          <p:nvPr/>
        </p:nvSpPr>
        <p:spPr>
          <a:xfrm rot="-960000">
            <a:off x="1168400" y="7404100"/>
            <a:ext cx="3035300" cy="1219200"/>
          </a:xfrm>
          <a:prstGeom prst="rect">
            <a:avLst/>
          </a:prstGeom>
        </p:spPr>
        <p:txBody>
          <a:bodyPr lIns="0" tIns="0" rIns="0" bIns="0" rtlCol="0" anchor="ctr"/>
          <a:lstStyle/>
          <a:p>
            <a:pPr lvl="0" algn="l">
              <a:lnSpc>
                <a:spcPct val="148487"/>
              </a:lnSpc>
            </a:pPr>
            <a:r>
              <a:rPr lang="ja-JP" altLang="en-US" sz="6900" b="0" i="1" u="none" strike="noStrike" spc="-700" dirty="0">
                <a:solidFill>
                  <a:srgbClr val="3D3D3D"/>
                </a:solidFill>
                <a:ea typeface="S-Core Dream 8 Heavy"/>
              </a:rPr>
              <a:t>ﾊﾟﾊﾟ</a:t>
            </a:r>
            <a:endParaRPr lang="en-US" sz="6900" b="0" i="1" u="none" strike="noStrike" spc="-700" dirty="0">
              <a:solidFill>
                <a:srgbClr val="3D3D3D"/>
              </a:solidFill>
              <a:latin typeface="S-Core Dream 8 Heavy"/>
            </a:endParaRPr>
          </a:p>
        </p:txBody>
      </p:sp>
      <p:sp>
        <p:nvSpPr>
          <p:cNvPr id="72" name="TextBox 72"/>
          <p:cNvSpPr txBox="1"/>
          <p:nvPr/>
        </p:nvSpPr>
        <p:spPr>
          <a:xfrm rot="-960000">
            <a:off x="1237020" y="7639344"/>
            <a:ext cx="7773247" cy="1092200"/>
          </a:xfrm>
          <a:prstGeom prst="rect">
            <a:avLst/>
          </a:prstGeom>
        </p:spPr>
        <p:txBody>
          <a:bodyPr lIns="0" tIns="0" rIns="0" bIns="0" rtlCol="0" anchor="ctr"/>
          <a:lstStyle/>
          <a:p>
            <a:pPr lvl="0" algn="l">
              <a:lnSpc>
                <a:spcPct val="127238"/>
              </a:lnSpc>
            </a:pPr>
            <a:r>
              <a:rPr lang="ja-JP" altLang="en-US" sz="6100" i="1" spc="-500" dirty="0">
                <a:solidFill>
                  <a:srgbClr val="FF6F40"/>
                </a:solidFill>
                <a:ea typeface="THEFACESHOP INKLIPQUID"/>
              </a:rPr>
              <a:t>子供の世界を</a:t>
            </a:r>
            <a:r>
              <a:rPr lang="en-US" sz="6100" b="0" i="1" u="none" strike="noStrike" spc="-500" dirty="0">
                <a:solidFill>
                  <a:srgbClr val="FF6F40"/>
                </a:solidFill>
                <a:latin typeface="THEFACESHOP INKLIPQUID"/>
              </a:rPr>
              <a:t> </a:t>
            </a:r>
            <a:r>
              <a:rPr lang="ja-JP" altLang="en-US" sz="6100" b="0" i="1" u="none" strike="noStrike" spc="-500" dirty="0">
                <a:solidFill>
                  <a:srgbClr val="F45A3B"/>
                </a:solidFill>
                <a:ea typeface="THEFACESHOP INKLIPQUID"/>
              </a:rPr>
              <a:t>変</a:t>
            </a:r>
            <a:r>
              <a:rPr lang="ja-JP" altLang="en-US" sz="6100" b="0" i="1" u="none" strike="noStrike" spc="-500" dirty="0">
                <a:solidFill>
                  <a:srgbClr val="F5F4ED"/>
                </a:solidFill>
                <a:ea typeface="THEFACESHOP INKLIPQUID"/>
              </a:rPr>
              <a:t>えよ</a:t>
            </a:r>
            <a:r>
              <a:rPr lang="ja-JP" altLang="en-US" sz="6100" b="0" i="1" u="none" strike="noStrike" spc="-500" dirty="0">
                <a:solidFill>
                  <a:srgbClr val="FF6F40"/>
                </a:solidFill>
                <a:ea typeface="THEFACESHOP INKLIPQUID"/>
              </a:rPr>
              <a:t>う</a:t>
            </a:r>
            <a:endParaRPr lang="ko-KR" sz="6100" b="0" i="1" u="none" strike="noStrike" spc="-500" dirty="0">
              <a:solidFill>
                <a:srgbClr val="FF6F40"/>
              </a:solidFill>
              <a:ea typeface="THEFACESHOP INKLIPQUID"/>
            </a:endParaRPr>
          </a:p>
        </p:txBody>
      </p:sp>
      <p:pic>
        <p:nvPicPr>
          <p:cNvPr id="73" name="Picture 73"/>
          <p:cNvPicPr>
            <a:picLocks noChangeAspect="1"/>
          </p:cNvPicPr>
          <p:nvPr/>
        </p:nvPicPr>
        <p:blipFill>
          <a:blip r:embed="rId18"/>
          <a:stretch>
            <a:fillRect/>
          </a:stretch>
        </p:blipFill>
        <p:spPr>
          <a:xfrm rot="-1080000">
            <a:off x="2997200" y="7696200"/>
            <a:ext cx="1524000" cy="355600"/>
          </a:xfrm>
          <a:prstGeom prst="rect">
            <a:avLst/>
          </a:prstGeom>
        </p:spPr>
      </p:pic>
      <p:sp>
        <p:nvSpPr>
          <p:cNvPr id="74" name="TextBox 74"/>
          <p:cNvSpPr txBox="1"/>
          <p:nvPr/>
        </p:nvSpPr>
        <p:spPr>
          <a:xfrm rot="-1080000">
            <a:off x="3149600" y="7518400"/>
            <a:ext cx="2654300" cy="228600"/>
          </a:xfrm>
          <a:prstGeom prst="rect">
            <a:avLst/>
          </a:prstGeom>
        </p:spPr>
        <p:txBody>
          <a:bodyPr lIns="0" tIns="0" rIns="0" bIns="0" rtlCol="0" anchor="ctr"/>
          <a:lstStyle/>
          <a:p>
            <a:pPr lvl="0" algn="l">
              <a:lnSpc>
                <a:spcPct val="148487"/>
              </a:lnSpc>
            </a:pPr>
            <a:r>
              <a:rPr lang="ja-JP" altLang="en-US" sz="1300" i="1" spc="-100" dirty="0">
                <a:solidFill>
                  <a:srgbClr val="FFFFFF"/>
                </a:solidFill>
                <a:ea typeface="S-Core Dream 5 Medium"/>
              </a:rPr>
              <a:t>瑞草区家族ｾﾝﾀｰ</a:t>
            </a:r>
            <a:endParaRPr lang="ko-KR" sz="1300" b="0" i="1" u="none" strike="noStrike" spc="-100" dirty="0">
              <a:solidFill>
                <a:srgbClr val="FFFFFF"/>
              </a:solidFill>
              <a:ea typeface="S-Core Dream 5 Medium"/>
            </a:endParaRPr>
          </a:p>
        </p:txBody>
      </p:sp>
      <p:sp>
        <p:nvSpPr>
          <p:cNvPr id="75" name="TextBox 75"/>
          <p:cNvSpPr txBox="1"/>
          <p:nvPr/>
        </p:nvSpPr>
        <p:spPr>
          <a:xfrm rot="-1080000">
            <a:off x="3035300" y="7277100"/>
            <a:ext cx="2362200" cy="203200"/>
          </a:xfrm>
          <a:prstGeom prst="rect">
            <a:avLst/>
          </a:prstGeom>
        </p:spPr>
        <p:txBody>
          <a:bodyPr lIns="0" tIns="0" rIns="0" bIns="0" rtlCol="0" anchor="ctr"/>
          <a:lstStyle/>
          <a:p>
            <a:pPr lvl="0" algn="l">
              <a:lnSpc>
                <a:spcPct val="148487"/>
              </a:lnSpc>
            </a:pPr>
            <a:r>
              <a:rPr lang="ja-JP" altLang="en-US" sz="1200" i="1" spc="-100" dirty="0">
                <a:solidFill>
                  <a:srgbClr val="3D3D3D"/>
                </a:solidFill>
                <a:ea typeface="S-Core Dream 5 Medium"/>
              </a:rPr>
              <a:t>お父さん育児活性化支援事業</a:t>
            </a:r>
            <a:endParaRPr lang="ko-KR" sz="1200" b="0" i="1" u="none" strike="noStrike" spc="-100" dirty="0">
              <a:solidFill>
                <a:srgbClr val="3D3D3D"/>
              </a:solidFill>
              <a:ea typeface="S-Core Dream 5 Medium"/>
            </a:endParaRPr>
          </a:p>
        </p:txBody>
      </p:sp>
      <p:pic>
        <p:nvPicPr>
          <p:cNvPr id="76" name="Picture 76"/>
          <p:cNvPicPr>
            <a:picLocks noChangeAspect="1"/>
          </p:cNvPicPr>
          <p:nvPr/>
        </p:nvPicPr>
        <p:blipFill>
          <a:blip r:embed="rId19"/>
          <a:stretch>
            <a:fillRect/>
          </a:stretch>
        </p:blipFill>
        <p:spPr>
          <a:xfrm rot="-1080000">
            <a:off x="3086100" y="7429500"/>
            <a:ext cx="495300" cy="76200"/>
          </a:xfrm>
          <a:prstGeom prst="rect">
            <a:avLst/>
          </a:prstGeom>
        </p:spPr>
      </p:pic>
      <p:pic>
        <p:nvPicPr>
          <p:cNvPr id="77" name="Picture 77"/>
          <p:cNvPicPr>
            <a:picLocks noChangeAspect="1"/>
          </p:cNvPicPr>
          <p:nvPr/>
        </p:nvPicPr>
        <p:blipFill>
          <a:blip r:embed="rId20"/>
          <a:stretch>
            <a:fillRect/>
          </a:stretch>
        </p:blipFill>
        <p:spPr>
          <a:xfrm>
            <a:off x="2222500" y="10744200"/>
            <a:ext cx="508000" cy="673100"/>
          </a:xfrm>
          <a:prstGeom prst="rect">
            <a:avLst/>
          </a:prstGeom>
        </p:spPr>
      </p:pic>
      <p:grpSp>
        <p:nvGrpSpPr>
          <p:cNvPr id="78" name="Group 78"/>
          <p:cNvGrpSpPr/>
          <p:nvPr/>
        </p:nvGrpSpPr>
        <p:grpSpPr>
          <a:xfrm>
            <a:off x="2147483647" y="2147483647"/>
            <a:ext cx="2147483647" cy="2147483647"/>
            <a:chOff x="0" y="0"/>
            <a:chExt cx="0" cy="0"/>
          </a:xfrm>
        </p:grpSpPr>
      </p:grpSp>
      <p:pic>
        <p:nvPicPr>
          <p:cNvPr id="79" name="Picture 79"/>
          <p:cNvPicPr>
            <a:picLocks noChangeAspect="1"/>
          </p:cNvPicPr>
          <p:nvPr/>
        </p:nvPicPr>
        <p:blipFill>
          <a:blip r:embed="rId21"/>
          <a:stretch>
            <a:fillRect/>
          </a:stretch>
        </p:blipFill>
        <p:spPr>
          <a:xfrm>
            <a:off x="7937500" y="10617200"/>
            <a:ext cx="1879600" cy="1879600"/>
          </a:xfrm>
          <a:prstGeom prst="rect">
            <a:avLst/>
          </a:prstGeom>
        </p:spPr>
      </p:pic>
      <p:sp>
        <p:nvSpPr>
          <p:cNvPr id="80" name="TextBox 80"/>
          <p:cNvSpPr txBox="1"/>
          <p:nvPr/>
        </p:nvSpPr>
        <p:spPr>
          <a:xfrm>
            <a:off x="8013700" y="10972800"/>
            <a:ext cx="1739900" cy="927100"/>
          </a:xfrm>
          <a:prstGeom prst="rect">
            <a:avLst/>
          </a:prstGeom>
        </p:spPr>
        <p:txBody>
          <a:bodyPr lIns="0" tIns="0" rIns="0" bIns="0" rtlCol="0" anchor="ctr"/>
          <a:lstStyle/>
          <a:p>
            <a:pPr lvl="0" algn="ctr">
              <a:lnSpc>
                <a:spcPct val="99600"/>
              </a:lnSpc>
            </a:pPr>
            <a:r>
              <a:rPr lang="ja-JP" altLang="en-US" sz="2800" b="0" i="0" u="none" strike="noStrike" dirty="0">
                <a:solidFill>
                  <a:srgbClr val="FF506B"/>
                </a:solidFill>
                <a:ea typeface="NIXGONFONTS-L V2.0"/>
              </a:rPr>
              <a:t>日程案内</a:t>
            </a:r>
            <a:endParaRPr lang="ko-KR" sz="2800" b="0" i="0" u="none" strike="noStrike" dirty="0">
              <a:solidFill>
                <a:srgbClr val="FF506B"/>
              </a:solidFill>
              <a:ea typeface="NIXGONFONTS-L V2.0"/>
            </a:endParaRPr>
          </a:p>
          <a:p>
            <a:pPr lvl="0" algn="ctr">
              <a:lnSpc>
                <a:spcPct val="99600"/>
              </a:lnSpc>
            </a:pPr>
            <a:r>
              <a:rPr lang="en-US" sz="2800" b="1" i="0" u="none" strike="noStrike" dirty="0">
                <a:solidFill>
                  <a:srgbClr val="FF506B"/>
                </a:solidFill>
                <a:latin typeface="NIXGONFONTS-B V2.0"/>
              </a:rPr>
              <a:t>2</a:t>
            </a:r>
            <a:r>
              <a:rPr lang="ja-JP" altLang="en-US" sz="2800" b="1" dirty="0">
                <a:solidFill>
                  <a:srgbClr val="FF506B"/>
                </a:solidFill>
                <a:latin typeface="NIXGONFONTS-B V2.0"/>
              </a:rPr>
              <a:t>ｾﾝﾀｰ</a:t>
            </a:r>
            <a:endParaRPr lang="ko-KR" sz="2800" b="1" i="0" u="none" strike="noStrike" dirty="0">
              <a:solidFill>
                <a:srgbClr val="FF506B"/>
              </a:solidFill>
              <a:ea typeface="NIXGONFONTS-B V2.0"/>
            </a:endParaRPr>
          </a:p>
        </p:txBody>
      </p:sp>
      <p:pic>
        <p:nvPicPr>
          <p:cNvPr id="81" name="Picture 81"/>
          <p:cNvPicPr>
            <a:picLocks noChangeAspect="1"/>
          </p:cNvPicPr>
          <p:nvPr/>
        </p:nvPicPr>
        <p:blipFill>
          <a:blip r:embed="rId22"/>
          <a:stretch>
            <a:fillRect/>
          </a:stretch>
        </p:blipFill>
        <p:spPr>
          <a:xfrm>
            <a:off x="8483600" y="11963400"/>
            <a:ext cx="787400" cy="88900"/>
          </a:xfrm>
          <a:prstGeom prst="rect">
            <a:avLst/>
          </a:prstGeom>
        </p:spPr>
      </p:pic>
      <p:pic>
        <p:nvPicPr>
          <p:cNvPr id="82" name="Picture 82"/>
          <p:cNvPicPr>
            <a:picLocks noChangeAspect="1"/>
          </p:cNvPicPr>
          <p:nvPr/>
        </p:nvPicPr>
        <p:blipFill>
          <a:blip r:embed="rId23"/>
          <a:stretch>
            <a:fillRect/>
          </a:stretch>
        </p:blipFill>
        <p:spPr>
          <a:xfrm rot="-960000">
            <a:off x="4203700" y="6908800"/>
            <a:ext cx="2781300" cy="2921000"/>
          </a:xfrm>
          <a:prstGeom prst="rect">
            <a:avLst/>
          </a:prstGeom>
        </p:spPr>
      </p:pic>
      <p:sp>
        <p:nvSpPr>
          <p:cNvPr id="83" name="직사각형 82">
            <a:extLst>
              <a:ext uri="{FF2B5EF4-FFF2-40B4-BE49-F238E27FC236}">
                <a16:creationId xmlns:a16="http://schemas.microsoft.com/office/drawing/2014/main" id="{ED26A0B8-12FE-40AA-B1EB-C44A2FE5FCF2}"/>
              </a:ext>
            </a:extLst>
          </p:cNvPr>
          <p:cNvSpPr/>
          <p:nvPr/>
        </p:nvSpPr>
        <p:spPr>
          <a:xfrm>
            <a:off x="2066517" y="2639500"/>
            <a:ext cx="3478695" cy="461665"/>
          </a:xfrm>
          <a:prstGeom prst="rect">
            <a:avLst/>
          </a:prstGeom>
        </p:spPr>
        <p:txBody>
          <a:bodyPr wrap="square">
            <a:spAutoFit/>
          </a:bodyPr>
          <a:lstStyle/>
          <a:p>
            <a:r>
              <a:rPr lang="ja-JP" altLang="en-US" sz="2400" b="1" dirty="0">
                <a:ln w="0">
                  <a:solidFill>
                    <a:prstClr val="black"/>
                  </a:solidFill>
                </a:ln>
                <a:solidFill>
                  <a:prstClr val="white"/>
                </a:solidFill>
                <a:effectLst>
                  <a:glow rad="63500">
                    <a:prstClr val="black">
                      <a:alpha val="40000"/>
                    </a:prstClr>
                  </a:glow>
                </a:effectLst>
              </a:rPr>
              <a:t>瑞草</a:t>
            </a:r>
            <a:r>
              <a:rPr lang="ja-JP" altLang="en-US" sz="2400" b="1" dirty="0">
                <a:ln w="0">
                  <a:solidFill>
                    <a:prstClr val="black"/>
                  </a:solidFill>
                </a:ln>
                <a:solidFill>
                  <a:srgbClr val="DCB3C1"/>
                </a:solidFill>
                <a:effectLst>
                  <a:glow rad="63500">
                    <a:prstClr val="black">
                      <a:alpha val="40000"/>
                    </a:prstClr>
                  </a:glow>
                </a:effectLst>
              </a:rPr>
              <a:t>トレンダディ</a:t>
            </a:r>
            <a:endParaRPr lang="ko-KR" altLang="en-US" dirty="0"/>
          </a:p>
        </p:txBody>
      </p:sp>
      <p:sp>
        <p:nvSpPr>
          <p:cNvPr id="84" name="직사각형 83">
            <a:extLst>
              <a:ext uri="{FF2B5EF4-FFF2-40B4-BE49-F238E27FC236}">
                <a16:creationId xmlns:a16="http://schemas.microsoft.com/office/drawing/2014/main" id="{23E76477-E325-4BAF-AB7A-1CB1A4D12623}"/>
              </a:ext>
            </a:extLst>
          </p:cNvPr>
          <p:cNvSpPr/>
          <p:nvPr/>
        </p:nvSpPr>
        <p:spPr>
          <a:xfrm>
            <a:off x="5905500" y="2694285"/>
            <a:ext cx="2692400" cy="461665"/>
          </a:xfrm>
          <a:prstGeom prst="rect">
            <a:avLst/>
          </a:prstGeom>
        </p:spPr>
        <p:txBody>
          <a:bodyPr wrap="square">
            <a:spAutoFit/>
          </a:bodyPr>
          <a:lstStyle/>
          <a:p>
            <a:r>
              <a:rPr lang="ja-JP" altLang="en-US" sz="2400" b="1" dirty="0">
                <a:ln w="0">
                  <a:solidFill>
                    <a:prstClr val="black"/>
                  </a:solidFill>
                </a:ln>
                <a:solidFill>
                  <a:prstClr val="white"/>
                </a:solidFill>
                <a:effectLst>
                  <a:glow rad="63500">
                    <a:prstClr val="black">
                      <a:alpha val="40000"/>
                    </a:prstClr>
                  </a:glow>
                </a:effectLst>
              </a:rPr>
              <a:t>健康</a:t>
            </a:r>
            <a:r>
              <a:rPr lang="ja-JP" altLang="en-US" sz="2400" b="1" dirty="0">
                <a:ln w="0">
                  <a:solidFill>
                    <a:prstClr val="black"/>
                  </a:solidFill>
                </a:ln>
                <a:solidFill>
                  <a:srgbClr val="DCB3C1"/>
                </a:solidFill>
                <a:effectLst>
                  <a:glow rad="63500">
                    <a:prstClr val="black">
                      <a:alpha val="40000"/>
                    </a:prstClr>
                  </a:glow>
                </a:effectLst>
              </a:rPr>
              <a:t>指ヨガ教室</a:t>
            </a:r>
            <a:endParaRPr lang="ko-KR"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6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27000" y="7467600"/>
            <a:ext cx="10490200" cy="5524500"/>
          </a:xfrm>
          <a:prstGeom prst="rect">
            <a:avLst/>
          </a:prstGeom>
        </p:spPr>
      </p:pic>
      <p:pic>
        <p:nvPicPr>
          <p:cNvPr id="3" name="Picture 3"/>
          <p:cNvPicPr>
            <a:picLocks noChangeAspect="1"/>
          </p:cNvPicPr>
          <p:nvPr/>
        </p:nvPicPr>
        <p:blipFill>
          <a:blip r:embed="rId3"/>
          <a:stretch>
            <a:fillRect/>
          </a:stretch>
        </p:blipFill>
        <p:spPr>
          <a:xfrm>
            <a:off x="1115728" y="457856"/>
            <a:ext cx="8128000" cy="11455400"/>
          </a:xfrm>
          <a:prstGeom prst="rect">
            <a:avLst/>
          </a:prstGeom>
        </p:spPr>
      </p:pic>
      <p:pic>
        <p:nvPicPr>
          <p:cNvPr id="4" name="Picture 4"/>
          <p:cNvPicPr>
            <a:picLocks noChangeAspect="1"/>
          </p:cNvPicPr>
          <p:nvPr/>
        </p:nvPicPr>
        <p:blipFill>
          <a:blip r:embed="rId4"/>
          <a:stretch>
            <a:fillRect/>
          </a:stretch>
        </p:blipFill>
        <p:spPr>
          <a:xfrm>
            <a:off x="3746500" y="12001500"/>
            <a:ext cx="2362200" cy="749300"/>
          </a:xfrm>
          <a:prstGeom prst="rect">
            <a:avLst/>
          </a:prstGeom>
        </p:spPr>
      </p:pic>
      <p:pic>
        <p:nvPicPr>
          <p:cNvPr id="5" name="Picture 5"/>
          <p:cNvPicPr>
            <a:picLocks noChangeAspect="1"/>
          </p:cNvPicPr>
          <p:nvPr/>
        </p:nvPicPr>
        <p:blipFill>
          <a:blip r:embed="rId5"/>
          <a:stretch>
            <a:fillRect/>
          </a:stretch>
        </p:blipFill>
        <p:spPr>
          <a:xfrm>
            <a:off x="5473700" y="3860800"/>
            <a:ext cx="3289300" cy="12700"/>
          </a:xfrm>
          <a:prstGeom prst="rect">
            <a:avLst/>
          </a:prstGeom>
        </p:spPr>
      </p:pic>
      <p:pic>
        <p:nvPicPr>
          <p:cNvPr id="6" name="Picture 6"/>
          <p:cNvPicPr>
            <a:picLocks noChangeAspect="1"/>
          </p:cNvPicPr>
          <p:nvPr/>
        </p:nvPicPr>
        <p:blipFill>
          <a:blip r:embed="rId6"/>
          <a:stretch>
            <a:fillRect/>
          </a:stretch>
        </p:blipFill>
        <p:spPr>
          <a:xfrm>
            <a:off x="5473700" y="4584700"/>
            <a:ext cx="3200400" cy="12700"/>
          </a:xfrm>
          <a:prstGeom prst="rect">
            <a:avLst/>
          </a:prstGeom>
        </p:spPr>
      </p:pic>
      <p:pic>
        <p:nvPicPr>
          <p:cNvPr id="7" name="Picture 7"/>
          <p:cNvPicPr>
            <a:picLocks noChangeAspect="1"/>
          </p:cNvPicPr>
          <p:nvPr/>
        </p:nvPicPr>
        <p:blipFill>
          <a:blip r:embed="rId7"/>
          <a:stretch>
            <a:fillRect/>
          </a:stretch>
        </p:blipFill>
        <p:spPr>
          <a:xfrm>
            <a:off x="5473700" y="5384800"/>
            <a:ext cx="3175000" cy="12700"/>
          </a:xfrm>
          <a:prstGeom prst="rect">
            <a:avLst/>
          </a:prstGeom>
        </p:spPr>
      </p:pic>
      <p:grpSp>
        <p:nvGrpSpPr>
          <p:cNvPr id="8" name="Group 8"/>
          <p:cNvGrpSpPr/>
          <p:nvPr/>
        </p:nvGrpSpPr>
        <p:grpSpPr>
          <a:xfrm>
            <a:off x="2147483647" y="2147483647"/>
            <a:ext cx="2147483647" cy="2147483647"/>
            <a:chOff x="0" y="0"/>
            <a:chExt cx="0" cy="0"/>
          </a:xfrm>
        </p:grpSpPr>
      </p:grpSp>
      <p:grpSp>
        <p:nvGrpSpPr>
          <p:cNvPr id="9" name="Group 9"/>
          <p:cNvGrpSpPr/>
          <p:nvPr/>
        </p:nvGrpSpPr>
        <p:grpSpPr>
          <a:xfrm>
            <a:off x="2147483647" y="2147483647"/>
            <a:ext cx="2147483647" cy="2147483647"/>
            <a:chOff x="0" y="0"/>
            <a:chExt cx="0" cy="0"/>
          </a:xfrm>
        </p:grpSpPr>
      </p:grpSp>
      <p:pic>
        <p:nvPicPr>
          <p:cNvPr id="10" name="Picture 10"/>
          <p:cNvPicPr>
            <a:picLocks noChangeAspect="1"/>
          </p:cNvPicPr>
          <p:nvPr/>
        </p:nvPicPr>
        <p:blipFill>
          <a:blip r:embed="rId8"/>
          <a:stretch>
            <a:fillRect/>
          </a:stretch>
        </p:blipFill>
        <p:spPr>
          <a:xfrm>
            <a:off x="5473700" y="3225800"/>
            <a:ext cx="368300" cy="368300"/>
          </a:xfrm>
          <a:prstGeom prst="rect">
            <a:avLst/>
          </a:prstGeom>
        </p:spPr>
      </p:pic>
      <p:pic>
        <p:nvPicPr>
          <p:cNvPr id="11" name="Picture 11"/>
          <p:cNvPicPr>
            <a:picLocks noChangeAspect="1"/>
          </p:cNvPicPr>
          <p:nvPr/>
        </p:nvPicPr>
        <p:blipFill>
          <a:blip r:embed="rId9"/>
          <a:stretch>
            <a:fillRect/>
          </a:stretch>
        </p:blipFill>
        <p:spPr>
          <a:xfrm>
            <a:off x="5549900" y="3302000"/>
            <a:ext cx="203200" cy="203200"/>
          </a:xfrm>
          <a:prstGeom prst="rect">
            <a:avLst/>
          </a:prstGeom>
        </p:spPr>
      </p:pic>
      <p:sp>
        <p:nvSpPr>
          <p:cNvPr id="12" name="TextBox 12"/>
          <p:cNvSpPr txBox="1"/>
          <p:nvPr/>
        </p:nvSpPr>
        <p:spPr>
          <a:xfrm>
            <a:off x="5930900" y="3263900"/>
            <a:ext cx="1409700" cy="3175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p:txBody>
      </p:sp>
      <p:sp>
        <p:nvSpPr>
          <p:cNvPr id="13" name="TextBox 13"/>
          <p:cNvSpPr txBox="1"/>
          <p:nvPr/>
        </p:nvSpPr>
        <p:spPr>
          <a:xfrm>
            <a:off x="5943600" y="3568700"/>
            <a:ext cx="3098800" cy="254000"/>
          </a:xfrm>
          <a:prstGeom prst="rect">
            <a:avLst/>
          </a:prstGeom>
        </p:spPr>
        <p:txBody>
          <a:bodyPr lIns="0" tIns="0" rIns="0" bIns="0" rtlCol="0" anchor="t"/>
          <a:lstStyle/>
          <a:p>
            <a:pPr lvl="0" algn="l">
              <a:lnSpc>
                <a:spcPct val="99600"/>
              </a:lnSpc>
            </a:pPr>
            <a:r>
              <a:rPr lang="en-US" sz="1500" b="0" i="0" u="none" strike="noStrike" dirty="0">
                <a:solidFill>
                  <a:srgbClr val="000000"/>
                </a:solidFill>
                <a:latin typeface="NanumSquare Regular"/>
              </a:rPr>
              <a:t>3</a:t>
            </a:r>
            <a:r>
              <a:rPr lang="ko-KR" altLang="en-US" sz="1500" b="0" i="0" u="none" strike="noStrike" dirty="0">
                <a:solidFill>
                  <a:srgbClr val="000000"/>
                </a:solidFill>
                <a:ea typeface="NanumSquare Regular"/>
              </a:rPr>
              <a:t>月</a:t>
            </a:r>
            <a:r>
              <a:rPr lang="en-US" sz="1500" b="0" i="0" u="none" strike="noStrike" dirty="0">
                <a:solidFill>
                  <a:srgbClr val="000000"/>
                </a:solidFill>
                <a:latin typeface="NanumSquare Regular"/>
              </a:rPr>
              <a:t> 10</a:t>
            </a:r>
            <a:r>
              <a:rPr lang="ko-KR" altLang="en-US" sz="1500" b="0" i="0" u="none" strike="noStrike" dirty="0">
                <a:solidFill>
                  <a:srgbClr val="000000"/>
                </a:solidFill>
                <a:ea typeface="NanumSquare Regular"/>
              </a:rPr>
              <a:t>日</a:t>
            </a:r>
            <a:r>
              <a:rPr lang="en-US" sz="1500" b="0" i="0" u="none" strike="noStrike" dirty="0">
                <a:solidFill>
                  <a:srgbClr val="000000"/>
                </a:solidFill>
                <a:latin typeface="NanumSquare Regular"/>
              </a:rPr>
              <a:t> (</a:t>
            </a:r>
            <a:r>
              <a:rPr lang="ko-KR" altLang="en-US" sz="1500" b="0" i="0" u="none" strike="noStrike" dirty="0">
                <a:solidFill>
                  <a:srgbClr val="000000"/>
                </a:solidFill>
                <a:ea typeface="NanumSquare Regular"/>
              </a:rPr>
              <a:t>月</a:t>
            </a:r>
            <a:r>
              <a:rPr lang="en-US" sz="1500" b="0" i="0" u="none" strike="noStrike" dirty="0">
                <a:solidFill>
                  <a:srgbClr val="000000"/>
                </a:solidFill>
                <a:latin typeface="NanumSquare Regular"/>
              </a:rPr>
              <a:t>)10:30~12:30</a:t>
            </a:r>
          </a:p>
        </p:txBody>
      </p:sp>
      <p:sp>
        <p:nvSpPr>
          <p:cNvPr id="14" name="TextBox 14"/>
          <p:cNvSpPr txBox="1"/>
          <p:nvPr/>
        </p:nvSpPr>
        <p:spPr>
          <a:xfrm>
            <a:off x="5943600" y="4305300"/>
            <a:ext cx="2501900" cy="254000"/>
          </a:xfrm>
          <a:prstGeom prst="rect">
            <a:avLst/>
          </a:prstGeom>
        </p:spPr>
        <p:txBody>
          <a:bodyPr lIns="0" tIns="0" rIns="0" bIns="0" rtlCol="0" anchor="t"/>
          <a:lstStyle/>
          <a:p>
            <a:pPr lvl="0" algn="l">
              <a:lnSpc>
                <a:spcPct val="99600"/>
              </a:lnSpc>
            </a:pPr>
            <a:r>
              <a:rPr lang="ko-KR" altLang="en-US" sz="1500" b="0" i="0" u="none" strike="noStrike" dirty="0">
                <a:solidFill>
                  <a:srgbClr val="333333"/>
                </a:solidFill>
                <a:ea typeface="NanumSquare Regular"/>
              </a:rPr>
              <a:t>瑞草</a:t>
            </a:r>
            <a:r>
              <a:rPr lang="ja-JP" altLang="en-US" sz="1500" b="0" i="0" u="none" strike="noStrike" dirty="0">
                <a:solidFill>
                  <a:srgbClr val="333333"/>
                </a:solidFill>
                <a:ea typeface="NanumSquare Regular"/>
              </a:rPr>
              <a:t>区内に居住のお母さん</a:t>
            </a:r>
            <a:endParaRPr lang="ko-KR" sz="1500" b="0" i="0" u="none" strike="noStrike" dirty="0">
              <a:solidFill>
                <a:srgbClr val="333333"/>
              </a:solidFill>
              <a:ea typeface="NanumSquare Regular"/>
            </a:endParaRPr>
          </a:p>
        </p:txBody>
      </p:sp>
      <p:grpSp>
        <p:nvGrpSpPr>
          <p:cNvPr id="15" name="Group 15"/>
          <p:cNvGrpSpPr/>
          <p:nvPr/>
        </p:nvGrpSpPr>
        <p:grpSpPr>
          <a:xfrm>
            <a:off x="2147483647" y="2147483647"/>
            <a:ext cx="2147483647" cy="2147483647"/>
            <a:chOff x="0" y="0"/>
            <a:chExt cx="0" cy="0"/>
          </a:xfrm>
        </p:grpSpPr>
      </p:grpSp>
      <p:grpSp>
        <p:nvGrpSpPr>
          <p:cNvPr id="16" name="Group 16"/>
          <p:cNvGrpSpPr/>
          <p:nvPr/>
        </p:nvGrpSpPr>
        <p:grpSpPr>
          <a:xfrm>
            <a:off x="2147483647" y="2147483647"/>
            <a:ext cx="2147483647" cy="2147483647"/>
            <a:chOff x="0" y="0"/>
            <a:chExt cx="0" cy="0"/>
          </a:xfrm>
        </p:grpSpPr>
      </p:grpSp>
      <p:pic>
        <p:nvPicPr>
          <p:cNvPr id="17" name="Picture 17"/>
          <p:cNvPicPr>
            <a:picLocks noChangeAspect="1"/>
          </p:cNvPicPr>
          <p:nvPr/>
        </p:nvPicPr>
        <p:blipFill>
          <a:blip r:embed="rId10"/>
          <a:stretch>
            <a:fillRect/>
          </a:stretch>
        </p:blipFill>
        <p:spPr>
          <a:xfrm>
            <a:off x="5473700" y="3924300"/>
            <a:ext cx="368300" cy="368300"/>
          </a:xfrm>
          <a:prstGeom prst="rect">
            <a:avLst/>
          </a:prstGeom>
        </p:spPr>
      </p:pic>
      <p:pic>
        <p:nvPicPr>
          <p:cNvPr id="18" name="Picture 18"/>
          <p:cNvPicPr>
            <a:picLocks noChangeAspect="1"/>
          </p:cNvPicPr>
          <p:nvPr/>
        </p:nvPicPr>
        <p:blipFill>
          <a:blip r:embed="rId11"/>
          <a:stretch>
            <a:fillRect/>
          </a:stretch>
        </p:blipFill>
        <p:spPr>
          <a:xfrm>
            <a:off x="5562600" y="4000500"/>
            <a:ext cx="177800" cy="203200"/>
          </a:xfrm>
          <a:prstGeom prst="rect">
            <a:avLst/>
          </a:prstGeom>
        </p:spPr>
      </p:pic>
      <p:sp>
        <p:nvSpPr>
          <p:cNvPr id="19" name="TextBox 19"/>
          <p:cNvSpPr txBox="1"/>
          <p:nvPr/>
        </p:nvSpPr>
        <p:spPr>
          <a:xfrm>
            <a:off x="5930900" y="39497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20" name="TextBox 20"/>
          <p:cNvSpPr txBox="1"/>
          <p:nvPr/>
        </p:nvSpPr>
        <p:spPr>
          <a:xfrm>
            <a:off x="5943600" y="5067300"/>
            <a:ext cx="2667000" cy="254000"/>
          </a:xfrm>
          <a:prstGeom prst="rect">
            <a:avLst/>
          </a:prstGeom>
        </p:spPr>
        <p:txBody>
          <a:bodyPr lIns="0" tIns="0" rIns="0" bIns="0" rtlCol="0" anchor="t"/>
          <a:lstStyle/>
          <a:p>
            <a:pPr lvl="0" algn="l">
              <a:lnSpc>
                <a:spcPct val="99600"/>
              </a:lnSpc>
            </a:pPr>
            <a:r>
              <a:rPr lang="ja-JP" altLang="en-US" sz="1500" dirty="0">
                <a:solidFill>
                  <a:srgbClr val="333333"/>
                </a:solidFill>
                <a:ea typeface="NanumSquare Regular"/>
              </a:rPr>
              <a:t>お母さん対象工芸プログラム</a:t>
            </a:r>
            <a:endParaRPr lang="ko-KR" sz="1500" b="0" i="0" u="none" strike="noStrike" dirty="0">
              <a:solidFill>
                <a:srgbClr val="333333"/>
              </a:solidFill>
              <a:ea typeface="NanumSquare Regular"/>
            </a:endParaRPr>
          </a:p>
        </p:txBody>
      </p:sp>
      <p:grpSp>
        <p:nvGrpSpPr>
          <p:cNvPr id="21" name="Group 21"/>
          <p:cNvGrpSpPr/>
          <p:nvPr/>
        </p:nvGrpSpPr>
        <p:grpSpPr>
          <a:xfrm>
            <a:off x="2147483647" y="2147483647"/>
            <a:ext cx="2147483647" cy="2147483647"/>
            <a:chOff x="0" y="0"/>
            <a:chExt cx="0" cy="0"/>
          </a:xfrm>
        </p:grpSpPr>
      </p:grpSp>
      <p:grpSp>
        <p:nvGrpSpPr>
          <p:cNvPr id="22" name="Group 22"/>
          <p:cNvGrpSpPr/>
          <p:nvPr/>
        </p:nvGrpSpPr>
        <p:grpSpPr>
          <a:xfrm>
            <a:off x="2147483647" y="2147483647"/>
            <a:ext cx="2147483647" cy="2147483647"/>
            <a:chOff x="0" y="0"/>
            <a:chExt cx="0" cy="0"/>
          </a:xfrm>
        </p:grpSpPr>
      </p:grpSp>
      <p:pic>
        <p:nvPicPr>
          <p:cNvPr id="23" name="Picture 23"/>
          <p:cNvPicPr>
            <a:picLocks noChangeAspect="1"/>
          </p:cNvPicPr>
          <p:nvPr/>
        </p:nvPicPr>
        <p:blipFill>
          <a:blip r:embed="rId8"/>
          <a:stretch>
            <a:fillRect/>
          </a:stretch>
        </p:blipFill>
        <p:spPr>
          <a:xfrm>
            <a:off x="5473700" y="4673600"/>
            <a:ext cx="368300" cy="368300"/>
          </a:xfrm>
          <a:prstGeom prst="rect">
            <a:avLst/>
          </a:prstGeom>
        </p:spPr>
      </p:pic>
      <p:pic>
        <p:nvPicPr>
          <p:cNvPr id="24" name="Picture 24"/>
          <p:cNvPicPr>
            <a:picLocks noChangeAspect="1"/>
          </p:cNvPicPr>
          <p:nvPr/>
        </p:nvPicPr>
        <p:blipFill>
          <a:blip r:embed="rId12"/>
          <a:stretch>
            <a:fillRect/>
          </a:stretch>
        </p:blipFill>
        <p:spPr>
          <a:xfrm>
            <a:off x="5537200" y="4749800"/>
            <a:ext cx="228600" cy="228600"/>
          </a:xfrm>
          <a:prstGeom prst="rect">
            <a:avLst/>
          </a:prstGeom>
        </p:spPr>
      </p:pic>
      <p:sp>
        <p:nvSpPr>
          <p:cNvPr id="25" name="TextBox 25"/>
          <p:cNvSpPr txBox="1"/>
          <p:nvPr/>
        </p:nvSpPr>
        <p:spPr>
          <a:xfrm>
            <a:off x="5930900" y="46990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26" name="TextBox 26"/>
          <p:cNvSpPr txBox="1"/>
          <p:nvPr/>
        </p:nvSpPr>
        <p:spPr>
          <a:xfrm>
            <a:off x="5943600" y="5892800"/>
            <a:ext cx="3543300" cy="254000"/>
          </a:xfrm>
          <a:prstGeom prst="rect">
            <a:avLst/>
          </a:prstGeom>
        </p:spPr>
        <p:txBody>
          <a:bodyPr lIns="0" tIns="0" rIns="0" bIns="0" rtlCol="0" anchor="t"/>
          <a:lstStyle/>
          <a:p>
            <a:pPr lvl="0" algn="l">
              <a:lnSpc>
                <a:spcPct val="99600"/>
              </a:lnSpc>
            </a:pPr>
            <a:r>
              <a:rPr lang="en-US" sz="1500" b="0" i="0" u="none" strike="noStrike" dirty="0">
                <a:solidFill>
                  <a:srgbClr val="333333"/>
                </a:solidFill>
                <a:latin typeface="NanumSquare Regular"/>
              </a:rPr>
              <a:t>070-7436-2011 (</a:t>
            </a:r>
            <a:r>
              <a:rPr lang="ko-KR" altLang="en-US" sz="1500" b="0" i="0" u="none" strike="noStrike" dirty="0">
                <a:solidFill>
                  <a:srgbClr val="333333"/>
                </a:solidFill>
                <a:ea typeface="NanumSquare Regular"/>
              </a:rPr>
              <a:t>崔</a:t>
            </a:r>
            <a:r>
              <a:rPr lang="ja-JP" altLang="en-US" sz="1500" dirty="0">
                <a:solidFill>
                  <a:srgbClr val="333333"/>
                </a:solidFill>
                <a:ea typeface="NanumSquare Regular"/>
              </a:rPr>
              <a:t>ﾎｼﾞﾝ</a:t>
            </a:r>
            <a:r>
              <a:rPr lang="en-US" sz="1500" b="0" i="0" u="none" strike="noStrike" dirty="0">
                <a:solidFill>
                  <a:srgbClr val="333333"/>
                </a:solidFill>
                <a:latin typeface="NanumSquare Regular"/>
              </a:rPr>
              <a:t>)</a:t>
            </a:r>
          </a:p>
        </p:txBody>
      </p:sp>
      <p:grpSp>
        <p:nvGrpSpPr>
          <p:cNvPr id="27" name="Group 27"/>
          <p:cNvGrpSpPr/>
          <p:nvPr/>
        </p:nvGrpSpPr>
        <p:grpSpPr>
          <a:xfrm>
            <a:off x="2147483647" y="2147483647"/>
            <a:ext cx="2147483647" cy="2147483647"/>
            <a:chOff x="0" y="0"/>
            <a:chExt cx="0" cy="0"/>
          </a:xfrm>
        </p:grpSpPr>
      </p:grpSp>
      <p:grpSp>
        <p:nvGrpSpPr>
          <p:cNvPr id="28" name="Group 28"/>
          <p:cNvGrpSpPr/>
          <p:nvPr/>
        </p:nvGrpSpPr>
        <p:grpSpPr>
          <a:xfrm>
            <a:off x="2147483647" y="2147483647"/>
            <a:ext cx="2147483647" cy="2147483647"/>
            <a:chOff x="0" y="0"/>
            <a:chExt cx="0" cy="0"/>
          </a:xfrm>
        </p:grpSpPr>
      </p:grpSp>
      <p:pic>
        <p:nvPicPr>
          <p:cNvPr id="29" name="Picture 29"/>
          <p:cNvPicPr>
            <a:picLocks noChangeAspect="1"/>
          </p:cNvPicPr>
          <p:nvPr/>
        </p:nvPicPr>
        <p:blipFill>
          <a:blip r:embed="rId10"/>
          <a:stretch>
            <a:fillRect/>
          </a:stretch>
        </p:blipFill>
        <p:spPr>
          <a:xfrm>
            <a:off x="5473700" y="5473700"/>
            <a:ext cx="368300" cy="368300"/>
          </a:xfrm>
          <a:prstGeom prst="rect">
            <a:avLst/>
          </a:prstGeom>
        </p:spPr>
      </p:pic>
      <p:pic>
        <p:nvPicPr>
          <p:cNvPr id="30" name="Picture 30"/>
          <p:cNvPicPr>
            <a:picLocks noChangeAspect="1"/>
          </p:cNvPicPr>
          <p:nvPr/>
        </p:nvPicPr>
        <p:blipFill>
          <a:blip r:embed="rId13"/>
          <a:stretch>
            <a:fillRect/>
          </a:stretch>
        </p:blipFill>
        <p:spPr>
          <a:xfrm>
            <a:off x="5549900" y="5549900"/>
            <a:ext cx="215900" cy="228600"/>
          </a:xfrm>
          <a:prstGeom prst="rect">
            <a:avLst/>
          </a:prstGeom>
        </p:spPr>
      </p:pic>
      <p:sp>
        <p:nvSpPr>
          <p:cNvPr id="31" name="TextBox 31"/>
          <p:cNvSpPr txBox="1"/>
          <p:nvPr/>
        </p:nvSpPr>
        <p:spPr>
          <a:xfrm>
            <a:off x="5930900" y="55245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r>
              <a:rPr lang="en-US" sz="1800" b="0" i="0" u="none" strike="noStrike" spc="-100" dirty="0">
                <a:solidFill>
                  <a:srgbClr val="191919"/>
                </a:solidFill>
                <a:latin typeface="NanumSquare ExtraBold"/>
              </a:rPr>
              <a:t> </a:t>
            </a:r>
          </a:p>
        </p:txBody>
      </p:sp>
      <p:pic>
        <p:nvPicPr>
          <p:cNvPr id="32" name="Picture 32"/>
          <p:cNvPicPr>
            <a:picLocks noChangeAspect="1"/>
          </p:cNvPicPr>
          <p:nvPr/>
        </p:nvPicPr>
        <p:blipFill>
          <a:blip r:embed="rId5"/>
          <a:stretch>
            <a:fillRect/>
          </a:stretch>
        </p:blipFill>
        <p:spPr>
          <a:xfrm>
            <a:off x="1562100" y="3860800"/>
            <a:ext cx="3289300" cy="12700"/>
          </a:xfrm>
          <a:prstGeom prst="rect">
            <a:avLst/>
          </a:prstGeom>
        </p:spPr>
      </p:pic>
      <p:pic>
        <p:nvPicPr>
          <p:cNvPr id="33" name="Picture 33"/>
          <p:cNvPicPr>
            <a:picLocks noChangeAspect="1"/>
          </p:cNvPicPr>
          <p:nvPr/>
        </p:nvPicPr>
        <p:blipFill>
          <a:blip r:embed="rId6"/>
          <a:stretch>
            <a:fillRect/>
          </a:stretch>
        </p:blipFill>
        <p:spPr>
          <a:xfrm>
            <a:off x="1562100" y="4584700"/>
            <a:ext cx="3200400" cy="12700"/>
          </a:xfrm>
          <a:prstGeom prst="rect">
            <a:avLst/>
          </a:prstGeom>
        </p:spPr>
      </p:pic>
      <p:pic>
        <p:nvPicPr>
          <p:cNvPr id="34" name="Picture 34"/>
          <p:cNvPicPr>
            <a:picLocks noChangeAspect="1"/>
          </p:cNvPicPr>
          <p:nvPr/>
        </p:nvPicPr>
        <p:blipFill>
          <a:blip r:embed="rId7"/>
          <a:stretch>
            <a:fillRect/>
          </a:stretch>
        </p:blipFill>
        <p:spPr>
          <a:xfrm>
            <a:off x="1562100" y="5384800"/>
            <a:ext cx="3175000" cy="12700"/>
          </a:xfrm>
          <a:prstGeom prst="rect">
            <a:avLst/>
          </a:prstGeom>
        </p:spPr>
      </p:pic>
      <p:grpSp>
        <p:nvGrpSpPr>
          <p:cNvPr id="35" name="Group 35"/>
          <p:cNvGrpSpPr/>
          <p:nvPr/>
        </p:nvGrpSpPr>
        <p:grpSpPr>
          <a:xfrm>
            <a:off x="2147483647" y="2147483647"/>
            <a:ext cx="2147483647" cy="2147483647"/>
            <a:chOff x="0" y="0"/>
            <a:chExt cx="0" cy="0"/>
          </a:xfrm>
        </p:grpSpPr>
      </p:grpSp>
      <p:grpSp>
        <p:nvGrpSpPr>
          <p:cNvPr id="36" name="Group 36"/>
          <p:cNvGrpSpPr/>
          <p:nvPr/>
        </p:nvGrpSpPr>
        <p:grpSpPr>
          <a:xfrm>
            <a:off x="2147483647" y="2147483647"/>
            <a:ext cx="2147483647" cy="2147483647"/>
            <a:chOff x="0" y="0"/>
            <a:chExt cx="0" cy="0"/>
          </a:xfrm>
        </p:grpSpPr>
      </p:grpSp>
      <p:pic>
        <p:nvPicPr>
          <p:cNvPr id="37" name="Picture 37"/>
          <p:cNvPicPr>
            <a:picLocks noChangeAspect="1"/>
          </p:cNvPicPr>
          <p:nvPr/>
        </p:nvPicPr>
        <p:blipFill>
          <a:blip r:embed="rId8"/>
          <a:stretch>
            <a:fillRect/>
          </a:stretch>
        </p:blipFill>
        <p:spPr>
          <a:xfrm>
            <a:off x="1625600" y="3225800"/>
            <a:ext cx="368300" cy="368300"/>
          </a:xfrm>
          <a:prstGeom prst="rect">
            <a:avLst/>
          </a:prstGeom>
        </p:spPr>
      </p:pic>
      <p:pic>
        <p:nvPicPr>
          <p:cNvPr id="38" name="Picture 38"/>
          <p:cNvPicPr>
            <a:picLocks noChangeAspect="1"/>
          </p:cNvPicPr>
          <p:nvPr/>
        </p:nvPicPr>
        <p:blipFill>
          <a:blip r:embed="rId9"/>
          <a:stretch>
            <a:fillRect/>
          </a:stretch>
        </p:blipFill>
        <p:spPr>
          <a:xfrm>
            <a:off x="1701800" y="3302000"/>
            <a:ext cx="203200" cy="203200"/>
          </a:xfrm>
          <a:prstGeom prst="rect">
            <a:avLst/>
          </a:prstGeom>
        </p:spPr>
      </p:pic>
      <p:sp>
        <p:nvSpPr>
          <p:cNvPr id="39" name="TextBox 39"/>
          <p:cNvSpPr txBox="1"/>
          <p:nvPr/>
        </p:nvSpPr>
        <p:spPr>
          <a:xfrm>
            <a:off x="2070100" y="3251200"/>
            <a:ext cx="1409700" cy="3302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p:txBody>
      </p:sp>
      <p:sp>
        <p:nvSpPr>
          <p:cNvPr id="40" name="TextBox 40"/>
          <p:cNvSpPr txBox="1"/>
          <p:nvPr/>
        </p:nvSpPr>
        <p:spPr>
          <a:xfrm>
            <a:off x="2095500" y="3568700"/>
            <a:ext cx="2641600" cy="254000"/>
          </a:xfrm>
          <a:prstGeom prst="rect">
            <a:avLst/>
          </a:prstGeom>
        </p:spPr>
        <p:txBody>
          <a:bodyPr lIns="0" tIns="0" rIns="0" bIns="0" rtlCol="0" anchor="t"/>
          <a:lstStyle/>
          <a:p>
            <a:pPr lvl="0" algn="l">
              <a:lnSpc>
                <a:spcPct val="99600"/>
              </a:lnSpc>
            </a:pPr>
            <a:r>
              <a:rPr lang="en-US" sz="1500" b="0" i="0" u="none" strike="noStrike" dirty="0">
                <a:solidFill>
                  <a:srgbClr val="000000"/>
                </a:solidFill>
                <a:latin typeface="NanumSquare Regular"/>
              </a:rPr>
              <a:t>3</a:t>
            </a:r>
            <a:r>
              <a:rPr lang="ko-KR" altLang="en-US" sz="1500" b="0" i="0" u="none" strike="noStrike" dirty="0">
                <a:solidFill>
                  <a:srgbClr val="000000"/>
                </a:solidFill>
                <a:ea typeface="NanumSquare Regular"/>
              </a:rPr>
              <a:t>月</a:t>
            </a:r>
            <a:r>
              <a:rPr lang="en-US" sz="1500" b="0" i="0" u="none" strike="noStrike" dirty="0">
                <a:solidFill>
                  <a:srgbClr val="000000"/>
                </a:solidFill>
                <a:latin typeface="NanumSquare Regular"/>
              </a:rPr>
              <a:t> 12</a:t>
            </a:r>
            <a:r>
              <a:rPr lang="ko-KR" altLang="en-US" sz="1500" b="0" i="0" u="none" strike="noStrike" dirty="0">
                <a:solidFill>
                  <a:srgbClr val="000000"/>
                </a:solidFill>
                <a:ea typeface="NanumSquare Regular"/>
              </a:rPr>
              <a:t>日</a:t>
            </a:r>
            <a:r>
              <a:rPr lang="en-US" sz="1500" b="0" i="0" u="none" strike="noStrike" dirty="0">
                <a:solidFill>
                  <a:srgbClr val="000000"/>
                </a:solidFill>
                <a:latin typeface="NanumSquare Regular"/>
              </a:rPr>
              <a:t> (</a:t>
            </a:r>
            <a:r>
              <a:rPr lang="ko-KR" altLang="en-US" sz="1500" b="0" i="0" u="none" strike="noStrike" dirty="0">
                <a:solidFill>
                  <a:srgbClr val="000000"/>
                </a:solidFill>
                <a:ea typeface="NanumSquare Regular"/>
              </a:rPr>
              <a:t>水</a:t>
            </a:r>
            <a:r>
              <a:rPr lang="en-US" sz="1500" b="0" i="0" u="none" strike="noStrike" dirty="0">
                <a:solidFill>
                  <a:srgbClr val="000000"/>
                </a:solidFill>
                <a:latin typeface="NanumSquare Regular"/>
              </a:rPr>
              <a:t>) 10:30~12:30</a:t>
            </a:r>
          </a:p>
        </p:txBody>
      </p:sp>
      <p:sp>
        <p:nvSpPr>
          <p:cNvPr id="41" name="TextBox 41"/>
          <p:cNvSpPr txBox="1"/>
          <p:nvPr/>
        </p:nvSpPr>
        <p:spPr>
          <a:xfrm>
            <a:off x="2095500" y="4305300"/>
            <a:ext cx="2438400" cy="254000"/>
          </a:xfrm>
          <a:prstGeom prst="rect">
            <a:avLst/>
          </a:prstGeom>
        </p:spPr>
        <p:txBody>
          <a:bodyPr lIns="0" tIns="0" rIns="0" bIns="0" rtlCol="0" anchor="t"/>
          <a:lstStyle/>
          <a:p>
            <a:pPr lvl="0" algn="l">
              <a:lnSpc>
                <a:spcPct val="99600"/>
              </a:lnSpc>
            </a:pPr>
            <a:r>
              <a:rPr lang="ko-KR" altLang="en-US" sz="1500" b="0" i="0" u="none" strike="noStrike" dirty="0">
                <a:solidFill>
                  <a:srgbClr val="333333"/>
                </a:solidFill>
                <a:ea typeface="NanumSquare Regular"/>
              </a:rPr>
              <a:t>瑞草</a:t>
            </a:r>
            <a:r>
              <a:rPr lang="ja-JP" altLang="en-US" sz="1500" b="0" i="0" u="none" strike="noStrike" dirty="0">
                <a:solidFill>
                  <a:srgbClr val="333333"/>
                </a:solidFill>
                <a:ea typeface="NanumSquare Regular"/>
              </a:rPr>
              <a:t>区内に居住のお母さん</a:t>
            </a:r>
            <a:endParaRPr lang="ko-KR" sz="1500" b="0" i="0" u="none" strike="noStrike" dirty="0">
              <a:solidFill>
                <a:srgbClr val="333333"/>
              </a:solidFill>
              <a:ea typeface="NanumSquare Regular"/>
            </a:endParaRPr>
          </a:p>
        </p:txBody>
      </p:sp>
      <p:grpSp>
        <p:nvGrpSpPr>
          <p:cNvPr id="42" name="Group 42"/>
          <p:cNvGrpSpPr/>
          <p:nvPr/>
        </p:nvGrpSpPr>
        <p:grpSpPr>
          <a:xfrm>
            <a:off x="2147483647" y="2147483647"/>
            <a:ext cx="2147483647" cy="2147483647"/>
            <a:chOff x="0" y="0"/>
            <a:chExt cx="0" cy="0"/>
          </a:xfrm>
        </p:grpSpPr>
      </p:grpSp>
      <p:grpSp>
        <p:nvGrpSpPr>
          <p:cNvPr id="43" name="Group 43"/>
          <p:cNvGrpSpPr/>
          <p:nvPr/>
        </p:nvGrpSpPr>
        <p:grpSpPr>
          <a:xfrm>
            <a:off x="2147483647" y="2147483647"/>
            <a:ext cx="2147483647" cy="2147483647"/>
            <a:chOff x="0" y="0"/>
            <a:chExt cx="0" cy="0"/>
          </a:xfrm>
        </p:grpSpPr>
      </p:grpSp>
      <p:pic>
        <p:nvPicPr>
          <p:cNvPr id="44" name="Picture 44"/>
          <p:cNvPicPr>
            <a:picLocks noChangeAspect="1"/>
          </p:cNvPicPr>
          <p:nvPr/>
        </p:nvPicPr>
        <p:blipFill>
          <a:blip r:embed="rId10"/>
          <a:stretch>
            <a:fillRect/>
          </a:stretch>
        </p:blipFill>
        <p:spPr>
          <a:xfrm>
            <a:off x="1625600" y="3924300"/>
            <a:ext cx="368300" cy="368300"/>
          </a:xfrm>
          <a:prstGeom prst="rect">
            <a:avLst/>
          </a:prstGeom>
        </p:spPr>
      </p:pic>
      <p:pic>
        <p:nvPicPr>
          <p:cNvPr id="45" name="Picture 45"/>
          <p:cNvPicPr>
            <a:picLocks noChangeAspect="1"/>
          </p:cNvPicPr>
          <p:nvPr/>
        </p:nvPicPr>
        <p:blipFill>
          <a:blip r:embed="rId11"/>
          <a:stretch>
            <a:fillRect/>
          </a:stretch>
        </p:blipFill>
        <p:spPr>
          <a:xfrm>
            <a:off x="1714500" y="4000500"/>
            <a:ext cx="177800" cy="203200"/>
          </a:xfrm>
          <a:prstGeom prst="rect">
            <a:avLst/>
          </a:prstGeom>
        </p:spPr>
      </p:pic>
      <p:sp>
        <p:nvSpPr>
          <p:cNvPr id="46" name="TextBox 46"/>
          <p:cNvSpPr txBox="1"/>
          <p:nvPr/>
        </p:nvSpPr>
        <p:spPr>
          <a:xfrm>
            <a:off x="2070100" y="39497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47" name="TextBox 47"/>
          <p:cNvSpPr txBox="1"/>
          <p:nvPr/>
        </p:nvSpPr>
        <p:spPr>
          <a:xfrm>
            <a:off x="2095500" y="5067300"/>
            <a:ext cx="2222500" cy="254000"/>
          </a:xfrm>
          <a:prstGeom prst="rect">
            <a:avLst/>
          </a:prstGeom>
        </p:spPr>
        <p:txBody>
          <a:bodyPr lIns="0" tIns="0" rIns="0" bIns="0" rtlCol="0" anchor="t"/>
          <a:lstStyle/>
          <a:p>
            <a:pPr lvl="0" algn="l">
              <a:lnSpc>
                <a:spcPct val="99600"/>
              </a:lnSpc>
            </a:pPr>
            <a:r>
              <a:rPr lang="ja-JP" altLang="en-US" sz="1500" dirty="0">
                <a:solidFill>
                  <a:srgbClr val="333333"/>
                </a:solidFill>
                <a:latin typeface="NanumSquare Regular"/>
              </a:rPr>
              <a:t>世界の料理プログラム</a:t>
            </a:r>
            <a:endParaRPr lang="ko-KR" sz="1500" b="0" i="0" u="none" strike="noStrike" dirty="0">
              <a:solidFill>
                <a:srgbClr val="333333"/>
              </a:solidFill>
              <a:ea typeface="NanumSquare Regular"/>
            </a:endParaRPr>
          </a:p>
        </p:txBody>
      </p:sp>
      <p:grpSp>
        <p:nvGrpSpPr>
          <p:cNvPr id="48" name="Group 48"/>
          <p:cNvGrpSpPr/>
          <p:nvPr/>
        </p:nvGrpSpPr>
        <p:grpSpPr>
          <a:xfrm>
            <a:off x="2147483647" y="2147483647"/>
            <a:ext cx="2147483647" cy="2147483647"/>
            <a:chOff x="0" y="0"/>
            <a:chExt cx="0" cy="0"/>
          </a:xfrm>
        </p:grpSpPr>
      </p:grpSp>
      <p:grpSp>
        <p:nvGrpSpPr>
          <p:cNvPr id="49" name="Group 49"/>
          <p:cNvGrpSpPr/>
          <p:nvPr/>
        </p:nvGrpSpPr>
        <p:grpSpPr>
          <a:xfrm>
            <a:off x="2147483647" y="2147483647"/>
            <a:ext cx="2147483647" cy="2147483647"/>
            <a:chOff x="0" y="0"/>
            <a:chExt cx="0" cy="0"/>
          </a:xfrm>
        </p:grpSpPr>
      </p:grpSp>
      <p:pic>
        <p:nvPicPr>
          <p:cNvPr id="50" name="Picture 50"/>
          <p:cNvPicPr>
            <a:picLocks noChangeAspect="1"/>
          </p:cNvPicPr>
          <p:nvPr/>
        </p:nvPicPr>
        <p:blipFill>
          <a:blip r:embed="rId8"/>
          <a:stretch>
            <a:fillRect/>
          </a:stretch>
        </p:blipFill>
        <p:spPr>
          <a:xfrm>
            <a:off x="1625600" y="4673600"/>
            <a:ext cx="368300" cy="368300"/>
          </a:xfrm>
          <a:prstGeom prst="rect">
            <a:avLst/>
          </a:prstGeom>
        </p:spPr>
      </p:pic>
      <p:pic>
        <p:nvPicPr>
          <p:cNvPr id="51" name="Picture 51"/>
          <p:cNvPicPr>
            <a:picLocks noChangeAspect="1"/>
          </p:cNvPicPr>
          <p:nvPr/>
        </p:nvPicPr>
        <p:blipFill>
          <a:blip r:embed="rId12"/>
          <a:stretch>
            <a:fillRect/>
          </a:stretch>
        </p:blipFill>
        <p:spPr>
          <a:xfrm>
            <a:off x="1714500" y="4749800"/>
            <a:ext cx="228600" cy="228600"/>
          </a:xfrm>
          <a:prstGeom prst="rect">
            <a:avLst/>
          </a:prstGeom>
        </p:spPr>
      </p:pic>
      <p:sp>
        <p:nvSpPr>
          <p:cNvPr id="52" name="TextBox 52"/>
          <p:cNvSpPr txBox="1"/>
          <p:nvPr/>
        </p:nvSpPr>
        <p:spPr>
          <a:xfrm>
            <a:off x="2070100" y="46990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53" name="TextBox 53"/>
          <p:cNvSpPr txBox="1"/>
          <p:nvPr/>
        </p:nvSpPr>
        <p:spPr>
          <a:xfrm>
            <a:off x="2095500" y="5892800"/>
            <a:ext cx="2438400" cy="254000"/>
          </a:xfrm>
          <a:prstGeom prst="rect">
            <a:avLst/>
          </a:prstGeom>
        </p:spPr>
        <p:txBody>
          <a:bodyPr lIns="0" tIns="0" rIns="0" bIns="0" rtlCol="0" anchor="t"/>
          <a:lstStyle/>
          <a:p>
            <a:pPr lvl="0" algn="l">
              <a:lnSpc>
                <a:spcPct val="99600"/>
              </a:lnSpc>
            </a:pPr>
            <a:r>
              <a:rPr lang="en-US" sz="1500" b="0" i="0" u="none" strike="noStrike" dirty="0">
                <a:solidFill>
                  <a:srgbClr val="333333"/>
                </a:solidFill>
                <a:latin typeface="NanumSquare Regular"/>
              </a:rPr>
              <a:t>070-7436-2011 (</a:t>
            </a:r>
            <a:r>
              <a:rPr lang="ko-KR" altLang="en-US" sz="1500" b="0" i="0" u="none" strike="noStrike" dirty="0">
                <a:solidFill>
                  <a:srgbClr val="333333"/>
                </a:solidFill>
                <a:ea typeface="NanumSquare Regular"/>
              </a:rPr>
              <a:t>崔</a:t>
            </a:r>
            <a:r>
              <a:rPr lang="ja-JP" altLang="en-US" sz="1500" b="0" i="0" u="none" strike="noStrike" dirty="0">
                <a:solidFill>
                  <a:srgbClr val="333333"/>
                </a:solidFill>
                <a:ea typeface="NanumSquare Regular"/>
              </a:rPr>
              <a:t>ﾎｼﾞﾝ</a:t>
            </a:r>
            <a:r>
              <a:rPr lang="en-US" sz="1500" b="0" i="0" u="none" strike="noStrike" dirty="0">
                <a:solidFill>
                  <a:srgbClr val="333333"/>
                </a:solidFill>
                <a:latin typeface="NanumSquare Regular"/>
              </a:rPr>
              <a:t>)</a:t>
            </a:r>
          </a:p>
        </p:txBody>
      </p:sp>
      <p:grpSp>
        <p:nvGrpSpPr>
          <p:cNvPr id="54" name="Group 54"/>
          <p:cNvGrpSpPr/>
          <p:nvPr/>
        </p:nvGrpSpPr>
        <p:grpSpPr>
          <a:xfrm>
            <a:off x="2147483647" y="2147483647"/>
            <a:ext cx="2147483647" cy="2147483647"/>
            <a:chOff x="0" y="0"/>
            <a:chExt cx="0" cy="0"/>
          </a:xfrm>
        </p:grpSpPr>
      </p:grpSp>
      <p:grpSp>
        <p:nvGrpSpPr>
          <p:cNvPr id="55" name="Group 55"/>
          <p:cNvGrpSpPr/>
          <p:nvPr/>
        </p:nvGrpSpPr>
        <p:grpSpPr>
          <a:xfrm>
            <a:off x="2147483647" y="2147483647"/>
            <a:ext cx="2147483647" cy="2147483647"/>
            <a:chOff x="0" y="0"/>
            <a:chExt cx="0" cy="0"/>
          </a:xfrm>
        </p:grpSpPr>
      </p:grpSp>
      <p:pic>
        <p:nvPicPr>
          <p:cNvPr id="56" name="Picture 56"/>
          <p:cNvPicPr>
            <a:picLocks noChangeAspect="1"/>
          </p:cNvPicPr>
          <p:nvPr/>
        </p:nvPicPr>
        <p:blipFill>
          <a:blip r:embed="rId10"/>
          <a:stretch>
            <a:fillRect/>
          </a:stretch>
        </p:blipFill>
        <p:spPr>
          <a:xfrm>
            <a:off x="1625600" y="5473700"/>
            <a:ext cx="368300" cy="368300"/>
          </a:xfrm>
          <a:prstGeom prst="rect">
            <a:avLst/>
          </a:prstGeom>
        </p:spPr>
      </p:pic>
      <p:pic>
        <p:nvPicPr>
          <p:cNvPr id="57" name="Picture 57"/>
          <p:cNvPicPr>
            <a:picLocks noChangeAspect="1"/>
          </p:cNvPicPr>
          <p:nvPr/>
        </p:nvPicPr>
        <p:blipFill>
          <a:blip r:embed="rId13"/>
          <a:stretch>
            <a:fillRect/>
          </a:stretch>
        </p:blipFill>
        <p:spPr>
          <a:xfrm>
            <a:off x="1701800" y="5549900"/>
            <a:ext cx="215900" cy="228600"/>
          </a:xfrm>
          <a:prstGeom prst="rect">
            <a:avLst/>
          </a:prstGeom>
        </p:spPr>
      </p:pic>
      <p:sp>
        <p:nvSpPr>
          <p:cNvPr id="58" name="TextBox 58"/>
          <p:cNvSpPr txBox="1"/>
          <p:nvPr/>
        </p:nvSpPr>
        <p:spPr>
          <a:xfrm>
            <a:off x="2070100" y="55245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r>
              <a:rPr lang="en-US" sz="1800" b="0" i="0" u="none" strike="noStrike" spc="-100" dirty="0">
                <a:solidFill>
                  <a:srgbClr val="191919"/>
                </a:solidFill>
                <a:latin typeface="NanumSquare ExtraBold"/>
              </a:rPr>
              <a:t> </a:t>
            </a:r>
          </a:p>
        </p:txBody>
      </p:sp>
      <p:sp>
        <p:nvSpPr>
          <p:cNvPr id="59" name="TextBox 59"/>
          <p:cNvSpPr txBox="1"/>
          <p:nvPr/>
        </p:nvSpPr>
        <p:spPr>
          <a:xfrm>
            <a:off x="6083300" y="6883400"/>
            <a:ext cx="1943100" cy="317500"/>
          </a:xfrm>
          <a:prstGeom prst="rect">
            <a:avLst/>
          </a:prstGeom>
        </p:spPr>
        <p:txBody>
          <a:bodyPr lIns="0" tIns="0" rIns="0" bIns="0" rtlCol="0" anchor="t"/>
          <a:lstStyle/>
          <a:p>
            <a:pPr lvl="0" algn="ctr">
              <a:lnSpc>
                <a:spcPct val="99600"/>
              </a:lnSpc>
            </a:pPr>
            <a:endParaRPr lang="ko-KR" sz="1800" b="0" i="0" u="none" strike="noStrike" dirty="0">
              <a:solidFill>
                <a:srgbClr val="FFFFFF"/>
              </a:solidFill>
              <a:ea typeface="NanumSquare ExtraBold"/>
            </a:endParaRPr>
          </a:p>
        </p:txBody>
      </p:sp>
      <p:pic>
        <p:nvPicPr>
          <p:cNvPr id="60" name="Picture 60"/>
          <p:cNvPicPr>
            <a:picLocks noChangeAspect="1"/>
          </p:cNvPicPr>
          <p:nvPr/>
        </p:nvPicPr>
        <p:blipFill>
          <a:blip r:embed="rId5"/>
          <a:stretch>
            <a:fillRect/>
          </a:stretch>
        </p:blipFill>
        <p:spPr>
          <a:xfrm>
            <a:off x="5410200" y="8089900"/>
            <a:ext cx="3289300" cy="12700"/>
          </a:xfrm>
          <a:prstGeom prst="rect">
            <a:avLst/>
          </a:prstGeom>
        </p:spPr>
      </p:pic>
      <p:pic>
        <p:nvPicPr>
          <p:cNvPr id="61" name="Picture 61"/>
          <p:cNvPicPr>
            <a:picLocks noChangeAspect="1"/>
          </p:cNvPicPr>
          <p:nvPr/>
        </p:nvPicPr>
        <p:blipFill>
          <a:blip r:embed="rId6"/>
          <a:stretch>
            <a:fillRect/>
          </a:stretch>
        </p:blipFill>
        <p:spPr>
          <a:xfrm>
            <a:off x="5410200" y="8864600"/>
            <a:ext cx="3200400" cy="12700"/>
          </a:xfrm>
          <a:prstGeom prst="rect">
            <a:avLst/>
          </a:prstGeom>
        </p:spPr>
      </p:pic>
      <p:pic>
        <p:nvPicPr>
          <p:cNvPr id="62" name="Picture 62"/>
          <p:cNvPicPr>
            <a:picLocks noChangeAspect="1"/>
          </p:cNvPicPr>
          <p:nvPr/>
        </p:nvPicPr>
        <p:blipFill>
          <a:blip r:embed="rId7"/>
          <a:stretch>
            <a:fillRect/>
          </a:stretch>
        </p:blipFill>
        <p:spPr>
          <a:xfrm>
            <a:off x="5410200" y="9626600"/>
            <a:ext cx="3175000" cy="12700"/>
          </a:xfrm>
          <a:prstGeom prst="rect">
            <a:avLst/>
          </a:prstGeom>
        </p:spPr>
      </p:pic>
      <p:grpSp>
        <p:nvGrpSpPr>
          <p:cNvPr id="63" name="Group 63"/>
          <p:cNvGrpSpPr/>
          <p:nvPr/>
        </p:nvGrpSpPr>
        <p:grpSpPr>
          <a:xfrm>
            <a:off x="2147483647" y="2147483647"/>
            <a:ext cx="2147483647" cy="2147483647"/>
            <a:chOff x="0" y="0"/>
            <a:chExt cx="0" cy="0"/>
          </a:xfrm>
        </p:grpSpPr>
      </p:grpSp>
      <p:grpSp>
        <p:nvGrpSpPr>
          <p:cNvPr id="64" name="Group 64"/>
          <p:cNvGrpSpPr/>
          <p:nvPr/>
        </p:nvGrpSpPr>
        <p:grpSpPr>
          <a:xfrm>
            <a:off x="2147483647" y="2147483647"/>
            <a:ext cx="2147483647" cy="2147483647"/>
            <a:chOff x="0" y="0"/>
            <a:chExt cx="0" cy="0"/>
          </a:xfrm>
        </p:grpSpPr>
      </p:grpSp>
      <p:pic>
        <p:nvPicPr>
          <p:cNvPr id="65" name="Picture 65"/>
          <p:cNvPicPr>
            <a:picLocks noChangeAspect="1"/>
          </p:cNvPicPr>
          <p:nvPr/>
        </p:nvPicPr>
        <p:blipFill>
          <a:blip r:embed="rId8"/>
          <a:stretch>
            <a:fillRect/>
          </a:stretch>
        </p:blipFill>
        <p:spPr>
          <a:xfrm>
            <a:off x="5473700" y="7429500"/>
            <a:ext cx="368300" cy="368300"/>
          </a:xfrm>
          <a:prstGeom prst="rect">
            <a:avLst/>
          </a:prstGeom>
        </p:spPr>
      </p:pic>
      <p:pic>
        <p:nvPicPr>
          <p:cNvPr id="66" name="Picture 66"/>
          <p:cNvPicPr>
            <a:picLocks noChangeAspect="1"/>
          </p:cNvPicPr>
          <p:nvPr/>
        </p:nvPicPr>
        <p:blipFill>
          <a:blip r:embed="rId9"/>
          <a:stretch>
            <a:fillRect/>
          </a:stretch>
        </p:blipFill>
        <p:spPr>
          <a:xfrm>
            <a:off x="5549900" y="7505700"/>
            <a:ext cx="203200" cy="203200"/>
          </a:xfrm>
          <a:prstGeom prst="rect">
            <a:avLst/>
          </a:prstGeom>
        </p:spPr>
      </p:pic>
      <p:sp>
        <p:nvSpPr>
          <p:cNvPr id="67" name="TextBox 67"/>
          <p:cNvSpPr txBox="1"/>
          <p:nvPr/>
        </p:nvSpPr>
        <p:spPr>
          <a:xfrm>
            <a:off x="5930900" y="7454900"/>
            <a:ext cx="1409700" cy="3302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p:txBody>
      </p:sp>
      <p:sp>
        <p:nvSpPr>
          <p:cNvPr id="68" name="TextBox 68"/>
          <p:cNvSpPr txBox="1"/>
          <p:nvPr/>
        </p:nvSpPr>
        <p:spPr>
          <a:xfrm>
            <a:off x="5943600" y="7823200"/>
            <a:ext cx="2641600" cy="254000"/>
          </a:xfrm>
          <a:prstGeom prst="rect">
            <a:avLst/>
          </a:prstGeom>
        </p:spPr>
        <p:txBody>
          <a:bodyPr lIns="0" tIns="0" rIns="0" bIns="0" rtlCol="0" anchor="t"/>
          <a:lstStyle/>
          <a:p>
            <a:pPr lvl="0" algn="l">
              <a:lnSpc>
                <a:spcPct val="99600"/>
              </a:lnSpc>
            </a:pPr>
            <a:r>
              <a:rPr lang="ko-KR" altLang="en-US" sz="1500" b="0" i="0" u="none" strike="noStrike" dirty="0">
                <a:solidFill>
                  <a:srgbClr val="000000"/>
                </a:solidFill>
                <a:ea typeface="NanumSquare Regular"/>
              </a:rPr>
              <a:t>水</a:t>
            </a:r>
            <a:r>
              <a:rPr lang="en-US" sz="1500" b="0" i="0" u="none" strike="noStrike" dirty="0">
                <a:solidFill>
                  <a:srgbClr val="000000"/>
                </a:solidFill>
                <a:latin typeface="NanumSquare Regular"/>
              </a:rPr>
              <a:t> 14:30~19:00</a:t>
            </a:r>
          </a:p>
        </p:txBody>
      </p:sp>
      <p:sp>
        <p:nvSpPr>
          <p:cNvPr id="69" name="TextBox 69"/>
          <p:cNvSpPr txBox="1"/>
          <p:nvPr/>
        </p:nvSpPr>
        <p:spPr>
          <a:xfrm>
            <a:off x="5943600" y="8572500"/>
            <a:ext cx="2641600" cy="2540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多文化の児童</a:t>
            </a:r>
            <a:r>
              <a:rPr lang="en-US" sz="1500" b="0" i="0" u="none" strike="noStrike" dirty="0">
                <a:solidFill>
                  <a:srgbClr val="333333"/>
                </a:solidFill>
                <a:latin typeface="NanumSquare Regular"/>
              </a:rPr>
              <a:t> 5</a:t>
            </a:r>
            <a:r>
              <a:rPr lang="ja-JP" altLang="en-US" sz="1500" dirty="0">
                <a:solidFill>
                  <a:srgbClr val="333333"/>
                </a:solidFill>
                <a:latin typeface="NanumSquare Regular"/>
              </a:rPr>
              <a:t>名及び成人</a:t>
            </a:r>
            <a:r>
              <a:rPr lang="en-US" sz="1500" b="0" i="0" u="none" strike="noStrike" dirty="0">
                <a:solidFill>
                  <a:srgbClr val="333333"/>
                </a:solidFill>
                <a:latin typeface="NanumSquare Regular"/>
              </a:rPr>
              <a:t> 1</a:t>
            </a:r>
            <a:r>
              <a:rPr lang="ja-JP" altLang="en-US" sz="1500" b="0" i="0" u="none" strike="noStrike" dirty="0">
                <a:solidFill>
                  <a:srgbClr val="333333"/>
                </a:solidFill>
                <a:latin typeface="NanumSquare Regular"/>
              </a:rPr>
              <a:t>名</a:t>
            </a:r>
            <a:endParaRPr lang="ko-KR" sz="1500" b="0" i="0" u="none" strike="noStrike" dirty="0">
              <a:solidFill>
                <a:srgbClr val="333333"/>
              </a:solidFill>
              <a:ea typeface="NanumSquare Regular"/>
            </a:endParaRPr>
          </a:p>
        </p:txBody>
      </p:sp>
      <p:grpSp>
        <p:nvGrpSpPr>
          <p:cNvPr id="70" name="Group 70"/>
          <p:cNvGrpSpPr/>
          <p:nvPr/>
        </p:nvGrpSpPr>
        <p:grpSpPr>
          <a:xfrm>
            <a:off x="2147483647" y="2147483647"/>
            <a:ext cx="2147483647" cy="2147483647"/>
            <a:chOff x="0" y="0"/>
            <a:chExt cx="0" cy="0"/>
          </a:xfrm>
        </p:grpSpPr>
      </p:grpSp>
      <p:grpSp>
        <p:nvGrpSpPr>
          <p:cNvPr id="71" name="Group 71"/>
          <p:cNvGrpSpPr/>
          <p:nvPr/>
        </p:nvGrpSpPr>
        <p:grpSpPr>
          <a:xfrm>
            <a:off x="2147483647" y="2147483647"/>
            <a:ext cx="2147483647" cy="2147483647"/>
            <a:chOff x="0" y="0"/>
            <a:chExt cx="0" cy="0"/>
          </a:xfrm>
        </p:grpSpPr>
      </p:grpSp>
      <p:pic>
        <p:nvPicPr>
          <p:cNvPr id="72" name="Picture 72"/>
          <p:cNvPicPr>
            <a:picLocks noChangeAspect="1"/>
          </p:cNvPicPr>
          <p:nvPr/>
        </p:nvPicPr>
        <p:blipFill>
          <a:blip r:embed="rId10"/>
          <a:stretch>
            <a:fillRect/>
          </a:stretch>
        </p:blipFill>
        <p:spPr>
          <a:xfrm>
            <a:off x="5473700" y="8178800"/>
            <a:ext cx="368300" cy="368300"/>
          </a:xfrm>
          <a:prstGeom prst="rect">
            <a:avLst/>
          </a:prstGeom>
        </p:spPr>
      </p:pic>
      <p:pic>
        <p:nvPicPr>
          <p:cNvPr id="73" name="Picture 73"/>
          <p:cNvPicPr>
            <a:picLocks noChangeAspect="1"/>
          </p:cNvPicPr>
          <p:nvPr/>
        </p:nvPicPr>
        <p:blipFill>
          <a:blip r:embed="rId11"/>
          <a:stretch>
            <a:fillRect/>
          </a:stretch>
        </p:blipFill>
        <p:spPr>
          <a:xfrm>
            <a:off x="5562600" y="8267700"/>
            <a:ext cx="177800" cy="203200"/>
          </a:xfrm>
          <a:prstGeom prst="rect">
            <a:avLst/>
          </a:prstGeom>
        </p:spPr>
      </p:pic>
      <p:sp>
        <p:nvSpPr>
          <p:cNvPr id="74" name="TextBox 74"/>
          <p:cNvSpPr txBox="1"/>
          <p:nvPr/>
        </p:nvSpPr>
        <p:spPr>
          <a:xfrm>
            <a:off x="5930900" y="82169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75" name="TextBox 75"/>
          <p:cNvSpPr txBox="1"/>
          <p:nvPr/>
        </p:nvSpPr>
        <p:spPr>
          <a:xfrm>
            <a:off x="5943600" y="9359900"/>
            <a:ext cx="2832100" cy="2540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latin typeface="+mn-ea"/>
              </a:rPr>
              <a:t>ﾊﾞｲｵﾘﾝ</a:t>
            </a:r>
            <a:r>
              <a:rPr lang="en-US" sz="1500" b="0" i="0" u="none" strike="noStrike" dirty="0">
                <a:solidFill>
                  <a:srgbClr val="333333"/>
                </a:solidFill>
                <a:latin typeface="+mn-ea"/>
              </a:rPr>
              <a:t>, </a:t>
            </a:r>
            <a:r>
              <a:rPr lang="ja-JP" altLang="en-US" sz="1500" b="0" i="0" u="none" strike="noStrike" dirty="0">
                <a:solidFill>
                  <a:srgbClr val="333333"/>
                </a:solidFill>
                <a:latin typeface="+mn-ea"/>
              </a:rPr>
              <a:t>ﾋﾞｵﾗ</a:t>
            </a:r>
            <a:r>
              <a:rPr lang="en-US" sz="1500" b="0" i="0" u="none" strike="noStrike" dirty="0">
                <a:solidFill>
                  <a:srgbClr val="333333"/>
                </a:solidFill>
                <a:latin typeface="+mn-ea"/>
              </a:rPr>
              <a:t>1:1 </a:t>
            </a:r>
            <a:r>
              <a:rPr lang="ja-JP" altLang="en-US" sz="1500" b="0" i="0" u="none" strike="noStrike" dirty="0">
                <a:solidFill>
                  <a:srgbClr val="333333"/>
                </a:solidFill>
                <a:latin typeface="+mn-ea"/>
              </a:rPr>
              <a:t>ﾚｯｽﾝ</a:t>
            </a:r>
            <a:endParaRPr lang="ko-KR" sz="1500" b="0" i="0" u="none" strike="noStrike" dirty="0">
              <a:solidFill>
                <a:srgbClr val="333333"/>
              </a:solidFill>
              <a:latin typeface="+mn-ea"/>
            </a:endParaRPr>
          </a:p>
        </p:txBody>
      </p:sp>
      <p:grpSp>
        <p:nvGrpSpPr>
          <p:cNvPr id="76" name="Group 76"/>
          <p:cNvGrpSpPr/>
          <p:nvPr/>
        </p:nvGrpSpPr>
        <p:grpSpPr>
          <a:xfrm>
            <a:off x="2147483647" y="2147483647"/>
            <a:ext cx="2147483647" cy="2147483647"/>
            <a:chOff x="0" y="0"/>
            <a:chExt cx="0" cy="0"/>
          </a:xfrm>
        </p:grpSpPr>
      </p:grpSp>
      <p:grpSp>
        <p:nvGrpSpPr>
          <p:cNvPr id="77" name="Group 77"/>
          <p:cNvGrpSpPr/>
          <p:nvPr/>
        </p:nvGrpSpPr>
        <p:grpSpPr>
          <a:xfrm>
            <a:off x="2147483647" y="2147483647"/>
            <a:ext cx="2147483647" cy="2147483647"/>
            <a:chOff x="0" y="0"/>
            <a:chExt cx="0" cy="0"/>
          </a:xfrm>
        </p:grpSpPr>
      </p:grpSp>
      <p:pic>
        <p:nvPicPr>
          <p:cNvPr id="78" name="Picture 78"/>
          <p:cNvPicPr>
            <a:picLocks noChangeAspect="1"/>
          </p:cNvPicPr>
          <p:nvPr/>
        </p:nvPicPr>
        <p:blipFill>
          <a:blip r:embed="rId8"/>
          <a:stretch>
            <a:fillRect/>
          </a:stretch>
        </p:blipFill>
        <p:spPr>
          <a:xfrm>
            <a:off x="5473700" y="8966200"/>
            <a:ext cx="368300" cy="368300"/>
          </a:xfrm>
          <a:prstGeom prst="rect">
            <a:avLst/>
          </a:prstGeom>
        </p:spPr>
      </p:pic>
      <p:pic>
        <p:nvPicPr>
          <p:cNvPr id="79" name="Picture 79"/>
          <p:cNvPicPr>
            <a:picLocks noChangeAspect="1"/>
          </p:cNvPicPr>
          <p:nvPr/>
        </p:nvPicPr>
        <p:blipFill>
          <a:blip r:embed="rId12"/>
          <a:stretch>
            <a:fillRect/>
          </a:stretch>
        </p:blipFill>
        <p:spPr>
          <a:xfrm>
            <a:off x="5562600" y="9029700"/>
            <a:ext cx="228600" cy="228600"/>
          </a:xfrm>
          <a:prstGeom prst="rect">
            <a:avLst/>
          </a:prstGeom>
        </p:spPr>
      </p:pic>
      <p:sp>
        <p:nvSpPr>
          <p:cNvPr id="80" name="TextBox 80"/>
          <p:cNvSpPr txBox="1"/>
          <p:nvPr/>
        </p:nvSpPr>
        <p:spPr>
          <a:xfrm>
            <a:off x="5930900" y="89916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81" name="TextBox 81"/>
          <p:cNvSpPr txBox="1"/>
          <p:nvPr/>
        </p:nvSpPr>
        <p:spPr>
          <a:xfrm>
            <a:off x="5943600" y="10109200"/>
            <a:ext cx="2400300" cy="254000"/>
          </a:xfrm>
          <a:prstGeom prst="rect">
            <a:avLst/>
          </a:prstGeom>
        </p:spPr>
        <p:txBody>
          <a:bodyPr lIns="0" tIns="0" rIns="0" bIns="0" rtlCol="0" anchor="t"/>
          <a:lstStyle/>
          <a:p>
            <a:pPr lvl="0" algn="l">
              <a:lnSpc>
                <a:spcPct val="99600"/>
              </a:lnSpc>
            </a:pPr>
            <a:r>
              <a:rPr lang="en-US" sz="1500" b="0" i="0" u="none" strike="noStrike" dirty="0">
                <a:solidFill>
                  <a:srgbClr val="333333"/>
                </a:solidFill>
                <a:latin typeface="NanumSquare Regular"/>
              </a:rPr>
              <a:t>070-7477-2404 (</a:t>
            </a:r>
            <a:r>
              <a:rPr lang="ja-JP" altLang="en-US" sz="1500" b="0" i="0" u="none" strike="noStrike" dirty="0">
                <a:solidFill>
                  <a:srgbClr val="333333"/>
                </a:solidFill>
                <a:latin typeface="NanumSquare Regular"/>
              </a:rPr>
              <a:t>朴ｽﾙｷﾞ</a:t>
            </a:r>
            <a:r>
              <a:rPr lang="en-US" sz="1500" b="0" i="0" u="none" strike="noStrike" dirty="0">
                <a:solidFill>
                  <a:srgbClr val="333333"/>
                </a:solidFill>
                <a:latin typeface="NanumSquare Regular"/>
              </a:rPr>
              <a:t>)</a:t>
            </a:r>
          </a:p>
        </p:txBody>
      </p:sp>
      <p:grpSp>
        <p:nvGrpSpPr>
          <p:cNvPr id="82" name="Group 82"/>
          <p:cNvGrpSpPr/>
          <p:nvPr/>
        </p:nvGrpSpPr>
        <p:grpSpPr>
          <a:xfrm>
            <a:off x="2147483647" y="2147483647"/>
            <a:ext cx="2147483647" cy="2147483647"/>
            <a:chOff x="0" y="0"/>
            <a:chExt cx="0" cy="0"/>
          </a:xfrm>
        </p:grpSpPr>
      </p:grpSp>
      <p:grpSp>
        <p:nvGrpSpPr>
          <p:cNvPr id="83" name="Group 83"/>
          <p:cNvGrpSpPr/>
          <p:nvPr/>
        </p:nvGrpSpPr>
        <p:grpSpPr>
          <a:xfrm>
            <a:off x="2147483647" y="2147483647"/>
            <a:ext cx="2147483647" cy="2147483647"/>
            <a:chOff x="0" y="0"/>
            <a:chExt cx="0" cy="0"/>
          </a:xfrm>
        </p:grpSpPr>
      </p:grpSp>
      <p:pic>
        <p:nvPicPr>
          <p:cNvPr id="84" name="Picture 84"/>
          <p:cNvPicPr>
            <a:picLocks noChangeAspect="1"/>
          </p:cNvPicPr>
          <p:nvPr/>
        </p:nvPicPr>
        <p:blipFill>
          <a:blip r:embed="rId10"/>
          <a:stretch>
            <a:fillRect/>
          </a:stretch>
        </p:blipFill>
        <p:spPr>
          <a:xfrm>
            <a:off x="5473700" y="9702800"/>
            <a:ext cx="368300" cy="368300"/>
          </a:xfrm>
          <a:prstGeom prst="rect">
            <a:avLst/>
          </a:prstGeom>
        </p:spPr>
      </p:pic>
      <p:pic>
        <p:nvPicPr>
          <p:cNvPr id="85" name="Picture 85"/>
          <p:cNvPicPr>
            <a:picLocks noChangeAspect="1"/>
          </p:cNvPicPr>
          <p:nvPr/>
        </p:nvPicPr>
        <p:blipFill>
          <a:blip r:embed="rId13"/>
          <a:stretch>
            <a:fillRect/>
          </a:stretch>
        </p:blipFill>
        <p:spPr>
          <a:xfrm>
            <a:off x="5549900" y="9766300"/>
            <a:ext cx="215900" cy="228600"/>
          </a:xfrm>
          <a:prstGeom prst="rect">
            <a:avLst/>
          </a:prstGeom>
        </p:spPr>
      </p:pic>
      <p:sp>
        <p:nvSpPr>
          <p:cNvPr id="86" name="TextBox 86"/>
          <p:cNvSpPr txBox="1"/>
          <p:nvPr/>
        </p:nvSpPr>
        <p:spPr>
          <a:xfrm>
            <a:off x="5930900" y="97536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r>
              <a:rPr lang="en-US" sz="1800" b="0" i="0" u="none" strike="noStrike" spc="-100" dirty="0">
                <a:solidFill>
                  <a:srgbClr val="191919"/>
                </a:solidFill>
                <a:latin typeface="NanumSquare ExtraBold"/>
              </a:rPr>
              <a:t> </a:t>
            </a:r>
          </a:p>
        </p:txBody>
      </p:sp>
      <p:pic>
        <p:nvPicPr>
          <p:cNvPr id="87" name="Picture 87"/>
          <p:cNvPicPr>
            <a:picLocks noChangeAspect="1"/>
          </p:cNvPicPr>
          <p:nvPr/>
        </p:nvPicPr>
        <p:blipFill>
          <a:blip r:embed="rId5"/>
          <a:stretch>
            <a:fillRect/>
          </a:stretch>
        </p:blipFill>
        <p:spPr>
          <a:xfrm>
            <a:off x="1562100" y="8089900"/>
            <a:ext cx="3289300" cy="12700"/>
          </a:xfrm>
          <a:prstGeom prst="rect">
            <a:avLst/>
          </a:prstGeom>
        </p:spPr>
      </p:pic>
      <p:pic>
        <p:nvPicPr>
          <p:cNvPr id="88" name="Picture 88"/>
          <p:cNvPicPr>
            <a:picLocks noChangeAspect="1"/>
          </p:cNvPicPr>
          <p:nvPr/>
        </p:nvPicPr>
        <p:blipFill>
          <a:blip r:embed="rId6"/>
          <a:stretch>
            <a:fillRect/>
          </a:stretch>
        </p:blipFill>
        <p:spPr>
          <a:xfrm>
            <a:off x="1562100" y="8864600"/>
            <a:ext cx="3200400" cy="12700"/>
          </a:xfrm>
          <a:prstGeom prst="rect">
            <a:avLst/>
          </a:prstGeom>
        </p:spPr>
      </p:pic>
      <p:pic>
        <p:nvPicPr>
          <p:cNvPr id="89" name="Picture 89"/>
          <p:cNvPicPr>
            <a:picLocks noChangeAspect="1"/>
          </p:cNvPicPr>
          <p:nvPr/>
        </p:nvPicPr>
        <p:blipFill>
          <a:blip r:embed="rId7"/>
          <a:stretch>
            <a:fillRect/>
          </a:stretch>
        </p:blipFill>
        <p:spPr>
          <a:xfrm>
            <a:off x="1562100" y="9626600"/>
            <a:ext cx="3175000" cy="12700"/>
          </a:xfrm>
          <a:prstGeom prst="rect">
            <a:avLst/>
          </a:prstGeom>
        </p:spPr>
      </p:pic>
      <p:grpSp>
        <p:nvGrpSpPr>
          <p:cNvPr id="90" name="Group 90"/>
          <p:cNvGrpSpPr/>
          <p:nvPr/>
        </p:nvGrpSpPr>
        <p:grpSpPr>
          <a:xfrm>
            <a:off x="2147483647" y="2147483647"/>
            <a:ext cx="2147483647" cy="2147483647"/>
            <a:chOff x="0" y="0"/>
            <a:chExt cx="0" cy="0"/>
          </a:xfrm>
        </p:grpSpPr>
      </p:grpSp>
      <p:grpSp>
        <p:nvGrpSpPr>
          <p:cNvPr id="91" name="Group 91"/>
          <p:cNvGrpSpPr/>
          <p:nvPr/>
        </p:nvGrpSpPr>
        <p:grpSpPr>
          <a:xfrm>
            <a:off x="2147483647" y="2147483647"/>
            <a:ext cx="2147483647" cy="2147483647"/>
            <a:chOff x="0" y="0"/>
            <a:chExt cx="0" cy="0"/>
          </a:xfrm>
        </p:grpSpPr>
      </p:grpSp>
      <p:pic>
        <p:nvPicPr>
          <p:cNvPr id="92" name="Picture 92"/>
          <p:cNvPicPr>
            <a:picLocks noChangeAspect="1"/>
          </p:cNvPicPr>
          <p:nvPr/>
        </p:nvPicPr>
        <p:blipFill>
          <a:blip r:embed="rId8"/>
          <a:stretch>
            <a:fillRect/>
          </a:stretch>
        </p:blipFill>
        <p:spPr>
          <a:xfrm>
            <a:off x="1625600" y="7429500"/>
            <a:ext cx="368300" cy="368300"/>
          </a:xfrm>
          <a:prstGeom prst="rect">
            <a:avLst/>
          </a:prstGeom>
        </p:spPr>
      </p:pic>
      <p:pic>
        <p:nvPicPr>
          <p:cNvPr id="93" name="Picture 93"/>
          <p:cNvPicPr>
            <a:picLocks noChangeAspect="1"/>
          </p:cNvPicPr>
          <p:nvPr/>
        </p:nvPicPr>
        <p:blipFill>
          <a:blip r:embed="rId9"/>
          <a:stretch>
            <a:fillRect/>
          </a:stretch>
        </p:blipFill>
        <p:spPr>
          <a:xfrm>
            <a:off x="1714500" y="7505700"/>
            <a:ext cx="203200" cy="203200"/>
          </a:xfrm>
          <a:prstGeom prst="rect">
            <a:avLst/>
          </a:prstGeom>
        </p:spPr>
      </p:pic>
      <p:sp>
        <p:nvSpPr>
          <p:cNvPr id="94" name="TextBox 94"/>
          <p:cNvSpPr txBox="1"/>
          <p:nvPr/>
        </p:nvSpPr>
        <p:spPr>
          <a:xfrm>
            <a:off x="2082800" y="7454900"/>
            <a:ext cx="1409700" cy="3302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p:txBody>
      </p:sp>
      <p:sp>
        <p:nvSpPr>
          <p:cNvPr id="95" name="TextBox 95"/>
          <p:cNvSpPr txBox="1"/>
          <p:nvPr/>
        </p:nvSpPr>
        <p:spPr>
          <a:xfrm>
            <a:off x="2095500" y="7823200"/>
            <a:ext cx="2641600" cy="254000"/>
          </a:xfrm>
          <a:prstGeom prst="rect">
            <a:avLst/>
          </a:prstGeom>
        </p:spPr>
        <p:txBody>
          <a:bodyPr lIns="0" tIns="0" rIns="0" bIns="0" rtlCol="0" anchor="t"/>
          <a:lstStyle/>
          <a:p>
            <a:pPr lvl="0" algn="l">
              <a:lnSpc>
                <a:spcPct val="99600"/>
              </a:lnSpc>
            </a:pPr>
            <a:r>
              <a:rPr lang="en-US" sz="1500" b="0" i="0" u="none" strike="noStrike" dirty="0">
                <a:solidFill>
                  <a:srgbClr val="000000"/>
                </a:solidFill>
                <a:latin typeface="NanumSquare Regular"/>
              </a:rPr>
              <a:t>3</a:t>
            </a:r>
            <a:r>
              <a:rPr lang="ko-KR" altLang="en-US" sz="1500" b="0" i="0" u="none" strike="noStrike" dirty="0">
                <a:solidFill>
                  <a:srgbClr val="000000"/>
                </a:solidFill>
                <a:ea typeface="NanumSquare Regular"/>
              </a:rPr>
              <a:t>月</a:t>
            </a:r>
            <a:r>
              <a:rPr lang="en-US" sz="1500" b="0" i="0" u="none" strike="noStrike" dirty="0">
                <a:solidFill>
                  <a:srgbClr val="000000"/>
                </a:solidFill>
                <a:latin typeface="NanumSquare Regular"/>
              </a:rPr>
              <a:t> 26</a:t>
            </a:r>
            <a:r>
              <a:rPr lang="ko-KR" altLang="en-US" sz="1500" b="0" i="0" u="none" strike="noStrike" dirty="0">
                <a:solidFill>
                  <a:srgbClr val="000000"/>
                </a:solidFill>
                <a:ea typeface="NanumSquare Regular"/>
              </a:rPr>
              <a:t>日</a:t>
            </a:r>
            <a:r>
              <a:rPr lang="en-US" sz="1500" b="0" i="0" u="none" strike="noStrike" dirty="0">
                <a:solidFill>
                  <a:srgbClr val="000000"/>
                </a:solidFill>
                <a:latin typeface="NanumSquare Regular"/>
              </a:rPr>
              <a:t> (</a:t>
            </a:r>
            <a:r>
              <a:rPr lang="ko-KR" altLang="en-US" sz="1500" b="0" i="0" u="none" strike="noStrike" dirty="0">
                <a:solidFill>
                  <a:srgbClr val="000000"/>
                </a:solidFill>
                <a:ea typeface="NanumSquare Regular"/>
              </a:rPr>
              <a:t>水</a:t>
            </a:r>
            <a:r>
              <a:rPr lang="en-US" sz="1500" b="0" i="0" u="none" strike="noStrike" dirty="0">
                <a:solidFill>
                  <a:srgbClr val="000000"/>
                </a:solidFill>
                <a:latin typeface="NanumSquare Regular"/>
              </a:rPr>
              <a:t>) 10:30~12:30</a:t>
            </a:r>
          </a:p>
        </p:txBody>
      </p:sp>
      <p:sp>
        <p:nvSpPr>
          <p:cNvPr id="96" name="TextBox 96"/>
          <p:cNvSpPr txBox="1"/>
          <p:nvPr/>
        </p:nvSpPr>
        <p:spPr>
          <a:xfrm>
            <a:off x="2095500" y="8572500"/>
            <a:ext cx="2616200" cy="254000"/>
          </a:xfrm>
          <a:prstGeom prst="rect">
            <a:avLst/>
          </a:prstGeom>
        </p:spPr>
        <p:txBody>
          <a:bodyPr lIns="0" tIns="0" rIns="0" bIns="0" rtlCol="0" anchor="t"/>
          <a:lstStyle/>
          <a:p>
            <a:pPr lvl="0" algn="l">
              <a:lnSpc>
                <a:spcPct val="99600"/>
              </a:lnSpc>
            </a:pPr>
            <a:r>
              <a:rPr lang="ko-KR" altLang="en-US" sz="1500" b="0" i="0" u="none" strike="noStrike" dirty="0">
                <a:solidFill>
                  <a:srgbClr val="333333"/>
                </a:solidFill>
                <a:ea typeface="NanumSquare Regular"/>
              </a:rPr>
              <a:t>瑞草</a:t>
            </a:r>
            <a:r>
              <a:rPr lang="ja-JP" altLang="en-US" sz="1500" b="0" i="0" u="none" strike="noStrike" dirty="0">
                <a:solidFill>
                  <a:srgbClr val="333333"/>
                </a:solidFill>
                <a:ea typeface="NanumSquare Regular"/>
              </a:rPr>
              <a:t>区内に居住のお母さん</a:t>
            </a:r>
            <a:endParaRPr lang="ko-KR" sz="1500" b="0" i="0" u="none" strike="noStrike" dirty="0">
              <a:solidFill>
                <a:srgbClr val="333333"/>
              </a:solidFill>
              <a:ea typeface="NanumSquare Regular"/>
            </a:endParaRPr>
          </a:p>
        </p:txBody>
      </p:sp>
      <p:grpSp>
        <p:nvGrpSpPr>
          <p:cNvPr id="97" name="Group 97"/>
          <p:cNvGrpSpPr/>
          <p:nvPr/>
        </p:nvGrpSpPr>
        <p:grpSpPr>
          <a:xfrm>
            <a:off x="2147483647" y="2147483647"/>
            <a:ext cx="2147483647" cy="2147483647"/>
            <a:chOff x="0" y="0"/>
            <a:chExt cx="0" cy="0"/>
          </a:xfrm>
        </p:grpSpPr>
      </p:grpSp>
      <p:grpSp>
        <p:nvGrpSpPr>
          <p:cNvPr id="98" name="Group 98"/>
          <p:cNvGrpSpPr/>
          <p:nvPr/>
        </p:nvGrpSpPr>
        <p:grpSpPr>
          <a:xfrm>
            <a:off x="2147483647" y="2147483647"/>
            <a:ext cx="2147483647" cy="2147483647"/>
            <a:chOff x="0" y="0"/>
            <a:chExt cx="0" cy="0"/>
          </a:xfrm>
        </p:grpSpPr>
      </p:grpSp>
      <p:pic>
        <p:nvPicPr>
          <p:cNvPr id="99" name="Picture 99"/>
          <p:cNvPicPr>
            <a:picLocks noChangeAspect="1"/>
          </p:cNvPicPr>
          <p:nvPr/>
        </p:nvPicPr>
        <p:blipFill>
          <a:blip r:embed="rId10"/>
          <a:stretch>
            <a:fillRect/>
          </a:stretch>
        </p:blipFill>
        <p:spPr>
          <a:xfrm>
            <a:off x="1625600" y="8178800"/>
            <a:ext cx="368300" cy="368300"/>
          </a:xfrm>
          <a:prstGeom prst="rect">
            <a:avLst/>
          </a:prstGeom>
        </p:spPr>
      </p:pic>
      <p:pic>
        <p:nvPicPr>
          <p:cNvPr id="100" name="Picture 100"/>
          <p:cNvPicPr>
            <a:picLocks noChangeAspect="1"/>
          </p:cNvPicPr>
          <p:nvPr/>
        </p:nvPicPr>
        <p:blipFill>
          <a:blip r:embed="rId11"/>
          <a:stretch>
            <a:fillRect/>
          </a:stretch>
        </p:blipFill>
        <p:spPr>
          <a:xfrm>
            <a:off x="1714500" y="8267700"/>
            <a:ext cx="177800" cy="203200"/>
          </a:xfrm>
          <a:prstGeom prst="rect">
            <a:avLst/>
          </a:prstGeom>
        </p:spPr>
      </p:pic>
      <p:sp>
        <p:nvSpPr>
          <p:cNvPr id="101" name="TextBox 101"/>
          <p:cNvSpPr txBox="1"/>
          <p:nvPr/>
        </p:nvSpPr>
        <p:spPr>
          <a:xfrm>
            <a:off x="2082800" y="82169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102" name="TextBox 102"/>
          <p:cNvSpPr txBox="1"/>
          <p:nvPr/>
        </p:nvSpPr>
        <p:spPr>
          <a:xfrm>
            <a:off x="2095500" y="9359900"/>
            <a:ext cx="2222500" cy="2540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子供の健康おやつ作り</a:t>
            </a:r>
            <a:endParaRPr lang="ko-KR" sz="1500" b="0" i="0" u="none" strike="noStrike" dirty="0">
              <a:solidFill>
                <a:srgbClr val="333333"/>
              </a:solidFill>
              <a:ea typeface="NanumSquare Regular"/>
            </a:endParaRPr>
          </a:p>
        </p:txBody>
      </p:sp>
      <p:grpSp>
        <p:nvGrpSpPr>
          <p:cNvPr id="103" name="Group 103"/>
          <p:cNvGrpSpPr/>
          <p:nvPr/>
        </p:nvGrpSpPr>
        <p:grpSpPr>
          <a:xfrm>
            <a:off x="2147483647" y="2147483647"/>
            <a:ext cx="2147483647" cy="2147483647"/>
            <a:chOff x="0" y="0"/>
            <a:chExt cx="0" cy="0"/>
          </a:xfrm>
        </p:grpSpPr>
      </p:grpSp>
      <p:grpSp>
        <p:nvGrpSpPr>
          <p:cNvPr id="104" name="Group 104"/>
          <p:cNvGrpSpPr/>
          <p:nvPr/>
        </p:nvGrpSpPr>
        <p:grpSpPr>
          <a:xfrm>
            <a:off x="2147483647" y="2147483647"/>
            <a:ext cx="2147483647" cy="2147483647"/>
            <a:chOff x="0" y="0"/>
            <a:chExt cx="0" cy="0"/>
          </a:xfrm>
        </p:grpSpPr>
      </p:grpSp>
      <p:pic>
        <p:nvPicPr>
          <p:cNvPr id="105" name="Picture 105"/>
          <p:cNvPicPr>
            <a:picLocks noChangeAspect="1"/>
          </p:cNvPicPr>
          <p:nvPr/>
        </p:nvPicPr>
        <p:blipFill>
          <a:blip r:embed="rId8"/>
          <a:stretch>
            <a:fillRect/>
          </a:stretch>
        </p:blipFill>
        <p:spPr>
          <a:xfrm>
            <a:off x="1625600" y="8966200"/>
            <a:ext cx="368300" cy="368300"/>
          </a:xfrm>
          <a:prstGeom prst="rect">
            <a:avLst/>
          </a:prstGeom>
        </p:spPr>
      </p:pic>
      <p:pic>
        <p:nvPicPr>
          <p:cNvPr id="106" name="Picture 106"/>
          <p:cNvPicPr>
            <a:picLocks noChangeAspect="1"/>
          </p:cNvPicPr>
          <p:nvPr/>
        </p:nvPicPr>
        <p:blipFill>
          <a:blip r:embed="rId12"/>
          <a:stretch>
            <a:fillRect/>
          </a:stretch>
        </p:blipFill>
        <p:spPr>
          <a:xfrm>
            <a:off x="1714500" y="9029700"/>
            <a:ext cx="228600" cy="228600"/>
          </a:xfrm>
          <a:prstGeom prst="rect">
            <a:avLst/>
          </a:prstGeom>
        </p:spPr>
      </p:pic>
      <p:sp>
        <p:nvSpPr>
          <p:cNvPr id="107" name="TextBox 107"/>
          <p:cNvSpPr txBox="1"/>
          <p:nvPr/>
        </p:nvSpPr>
        <p:spPr>
          <a:xfrm>
            <a:off x="2082800" y="89916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108" name="TextBox 108"/>
          <p:cNvSpPr txBox="1"/>
          <p:nvPr/>
        </p:nvSpPr>
        <p:spPr>
          <a:xfrm>
            <a:off x="2095500" y="10109200"/>
            <a:ext cx="2286000" cy="254000"/>
          </a:xfrm>
          <a:prstGeom prst="rect">
            <a:avLst/>
          </a:prstGeom>
        </p:spPr>
        <p:txBody>
          <a:bodyPr lIns="0" tIns="0" rIns="0" bIns="0" rtlCol="0" anchor="t"/>
          <a:lstStyle/>
          <a:p>
            <a:pPr lvl="0">
              <a:lnSpc>
                <a:spcPct val="99600"/>
              </a:lnSpc>
            </a:pPr>
            <a:r>
              <a:rPr lang="en-US" sz="1500" b="0" i="0" u="none" strike="noStrike" dirty="0">
                <a:solidFill>
                  <a:srgbClr val="333333"/>
                </a:solidFill>
                <a:latin typeface="NanumSquare Regular"/>
              </a:rPr>
              <a:t>070-7436-2011 (</a:t>
            </a:r>
            <a:r>
              <a:rPr lang="ko-KR" altLang="en-US" sz="1500" dirty="0">
                <a:solidFill>
                  <a:srgbClr val="333333"/>
                </a:solidFill>
                <a:ea typeface="NanumSquare Regular"/>
              </a:rPr>
              <a:t>崔</a:t>
            </a:r>
            <a:r>
              <a:rPr lang="ja-JP" altLang="en-US" sz="1500" dirty="0">
                <a:solidFill>
                  <a:srgbClr val="333333"/>
                </a:solidFill>
                <a:ea typeface="NanumSquare Regular"/>
              </a:rPr>
              <a:t>ﾎｼﾞﾝ</a:t>
            </a:r>
            <a:r>
              <a:rPr lang="en-US" sz="1500" b="0" i="0" u="none" strike="noStrike" dirty="0">
                <a:solidFill>
                  <a:srgbClr val="333333"/>
                </a:solidFill>
                <a:latin typeface="NanumSquare Regular"/>
              </a:rPr>
              <a:t>)</a:t>
            </a:r>
          </a:p>
        </p:txBody>
      </p:sp>
      <p:grpSp>
        <p:nvGrpSpPr>
          <p:cNvPr id="109" name="Group 109"/>
          <p:cNvGrpSpPr/>
          <p:nvPr/>
        </p:nvGrpSpPr>
        <p:grpSpPr>
          <a:xfrm>
            <a:off x="2147483647" y="2147483647"/>
            <a:ext cx="2147483647" cy="2147483647"/>
            <a:chOff x="0" y="0"/>
            <a:chExt cx="0" cy="0"/>
          </a:xfrm>
        </p:grpSpPr>
      </p:grpSp>
      <p:grpSp>
        <p:nvGrpSpPr>
          <p:cNvPr id="110" name="Group 110"/>
          <p:cNvGrpSpPr/>
          <p:nvPr/>
        </p:nvGrpSpPr>
        <p:grpSpPr>
          <a:xfrm>
            <a:off x="2147483647" y="2147483647"/>
            <a:ext cx="2147483647" cy="2147483647"/>
            <a:chOff x="0" y="0"/>
            <a:chExt cx="0" cy="0"/>
          </a:xfrm>
        </p:grpSpPr>
      </p:grpSp>
      <p:pic>
        <p:nvPicPr>
          <p:cNvPr id="111" name="Picture 111"/>
          <p:cNvPicPr>
            <a:picLocks noChangeAspect="1"/>
          </p:cNvPicPr>
          <p:nvPr/>
        </p:nvPicPr>
        <p:blipFill>
          <a:blip r:embed="rId10"/>
          <a:stretch>
            <a:fillRect/>
          </a:stretch>
        </p:blipFill>
        <p:spPr>
          <a:xfrm>
            <a:off x="1625600" y="9702800"/>
            <a:ext cx="368300" cy="368300"/>
          </a:xfrm>
          <a:prstGeom prst="rect">
            <a:avLst/>
          </a:prstGeom>
        </p:spPr>
      </p:pic>
      <p:pic>
        <p:nvPicPr>
          <p:cNvPr id="112" name="Picture 112"/>
          <p:cNvPicPr>
            <a:picLocks noChangeAspect="1"/>
          </p:cNvPicPr>
          <p:nvPr/>
        </p:nvPicPr>
        <p:blipFill>
          <a:blip r:embed="rId13"/>
          <a:stretch>
            <a:fillRect/>
          </a:stretch>
        </p:blipFill>
        <p:spPr>
          <a:xfrm>
            <a:off x="1701800" y="9766300"/>
            <a:ext cx="215900" cy="228600"/>
          </a:xfrm>
          <a:prstGeom prst="rect">
            <a:avLst/>
          </a:prstGeom>
        </p:spPr>
      </p:pic>
      <p:sp>
        <p:nvSpPr>
          <p:cNvPr id="113" name="TextBox 113"/>
          <p:cNvSpPr txBox="1"/>
          <p:nvPr/>
        </p:nvSpPr>
        <p:spPr>
          <a:xfrm>
            <a:off x="2082800" y="97536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r>
              <a:rPr lang="en-US" sz="1800" b="0" i="0" u="none" strike="noStrike" spc="-100" dirty="0">
                <a:solidFill>
                  <a:srgbClr val="191919"/>
                </a:solidFill>
                <a:latin typeface="NanumSquare ExtraBold"/>
              </a:rPr>
              <a:t> </a:t>
            </a:r>
          </a:p>
        </p:txBody>
      </p:sp>
      <p:pic>
        <p:nvPicPr>
          <p:cNvPr id="114" name="Picture 114"/>
          <p:cNvPicPr>
            <a:picLocks noChangeAspect="1"/>
          </p:cNvPicPr>
          <p:nvPr/>
        </p:nvPicPr>
        <p:blipFill>
          <a:blip r:embed="rId14"/>
          <a:stretch>
            <a:fillRect/>
          </a:stretch>
        </p:blipFill>
        <p:spPr>
          <a:xfrm>
            <a:off x="2501900" y="6540500"/>
            <a:ext cx="1549400" cy="304800"/>
          </a:xfrm>
          <a:prstGeom prst="rect">
            <a:avLst/>
          </a:prstGeom>
        </p:spPr>
      </p:pic>
      <p:sp>
        <p:nvSpPr>
          <p:cNvPr id="115" name="TextBox 115"/>
          <p:cNvSpPr txBox="1"/>
          <p:nvPr/>
        </p:nvSpPr>
        <p:spPr>
          <a:xfrm>
            <a:off x="2565400" y="6591300"/>
            <a:ext cx="1409700" cy="228600"/>
          </a:xfrm>
          <a:prstGeom prst="rect">
            <a:avLst/>
          </a:prstGeom>
        </p:spPr>
        <p:txBody>
          <a:bodyPr lIns="0" tIns="0" rIns="0" bIns="0" rtlCol="0" anchor="t"/>
          <a:lstStyle/>
          <a:p>
            <a:pPr lvl="0" algn="ctr">
              <a:lnSpc>
                <a:spcPct val="99600"/>
              </a:lnSpc>
            </a:pPr>
            <a:r>
              <a:rPr lang="en-US" sz="1300" b="0" i="0" u="none" strike="noStrike">
                <a:solidFill>
                  <a:srgbClr val="FFFFFF"/>
                </a:solidFill>
                <a:latin typeface="NanumSquare ExtraBold"/>
              </a:rPr>
              <a:t>M(Mommy)-DAY</a:t>
            </a:r>
          </a:p>
        </p:txBody>
      </p:sp>
      <p:pic>
        <p:nvPicPr>
          <p:cNvPr id="116" name="Picture 116"/>
          <p:cNvPicPr>
            <a:picLocks noChangeAspect="1"/>
          </p:cNvPicPr>
          <p:nvPr/>
        </p:nvPicPr>
        <p:blipFill>
          <a:blip r:embed="rId15"/>
          <a:stretch>
            <a:fillRect/>
          </a:stretch>
        </p:blipFill>
        <p:spPr>
          <a:xfrm>
            <a:off x="2413000" y="2349500"/>
            <a:ext cx="1549400" cy="304800"/>
          </a:xfrm>
          <a:prstGeom prst="rect">
            <a:avLst/>
          </a:prstGeom>
        </p:spPr>
      </p:pic>
      <p:sp>
        <p:nvSpPr>
          <p:cNvPr id="117" name="TextBox 117"/>
          <p:cNvSpPr txBox="1"/>
          <p:nvPr/>
        </p:nvSpPr>
        <p:spPr>
          <a:xfrm>
            <a:off x="2476500" y="2387600"/>
            <a:ext cx="1409700" cy="228600"/>
          </a:xfrm>
          <a:prstGeom prst="rect">
            <a:avLst/>
          </a:prstGeom>
        </p:spPr>
        <p:txBody>
          <a:bodyPr lIns="0" tIns="0" rIns="0" bIns="0" rtlCol="0" anchor="t"/>
          <a:lstStyle/>
          <a:p>
            <a:pPr lvl="0" algn="ctr">
              <a:lnSpc>
                <a:spcPct val="99600"/>
              </a:lnSpc>
            </a:pPr>
            <a:r>
              <a:rPr lang="en-US" sz="1300" b="0" i="0" u="none" strike="noStrike">
                <a:solidFill>
                  <a:srgbClr val="FFFFFF"/>
                </a:solidFill>
                <a:latin typeface="NanumSquare ExtraBold"/>
              </a:rPr>
              <a:t>M(Mommy)-DAY</a:t>
            </a:r>
          </a:p>
        </p:txBody>
      </p:sp>
      <p:pic>
        <p:nvPicPr>
          <p:cNvPr id="118" name="Picture 118"/>
          <p:cNvPicPr>
            <a:picLocks noChangeAspect="1"/>
          </p:cNvPicPr>
          <p:nvPr/>
        </p:nvPicPr>
        <p:blipFill>
          <a:blip r:embed="rId15"/>
          <a:stretch>
            <a:fillRect/>
          </a:stretch>
        </p:blipFill>
        <p:spPr>
          <a:xfrm>
            <a:off x="6235700" y="2362200"/>
            <a:ext cx="1549400" cy="304800"/>
          </a:xfrm>
          <a:prstGeom prst="rect">
            <a:avLst/>
          </a:prstGeom>
        </p:spPr>
      </p:pic>
      <p:sp>
        <p:nvSpPr>
          <p:cNvPr id="119" name="TextBox 119"/>
          <p:cNvSpPr txBox="1"/>
          <p:nvPr/>
        </p:nvSpPr>
        <p:spPr>
          <a:xfrm>
            <a:off x="6311900" y="2400300"/>
            <a:ext cx="1409700" cy="228600"/>
          </a:xfrm>
          <a:prstGeom prst="rect">
            <a:avLst/>
          </a:prstGeom>
        </p:spPr>
        <p:txBody>
          <a:bodyPr lIns="0" tIns="0" rIns="0" bIns="0" rtlCol="0" anchor="t"/>
          <a:lstStyle/>
          <a:p>
            <a:pPr lvl="0" algn="ctr">
              <a:lnSpc>
                <a:spcPct val="99600"/>
              </a:lnSpc>
            </a:pPr>
            <a:r>
              <a:rPr lang="en-US" sz="1300" b="0" i="0" u="none" strike="noStrike">
                <a:solidFill>
                  <a:srgbClr val="FFFFFF"/>
                </a:solidFill>
                <a:latin typeface="NanumSquare ExtraBold"/>
              </a:rPr>
              <a:t>M(Mommy)-DAY</a:t>
            </a:r>
          </a:p>
        </p:txBody>
      </p:sp>
      <p:pic>
        <p:nvPicPr>
          <p:cNvPr id="120" name="Picture 120"/>
          <p:cNvPicPr>
            <a:picLocks noChangeAspect="1"/>
          </p:cNvPicPr>
          <p:nvPr/>
        </p:nvPicPr>
        <p:blipFill>
          <a:blip r:embed="rId14"/>
          <a:stretch>
            <a:fillRect/>
          </a:stretch>
        </p:blipFill>
        <p:spPr>
          <a:xfrm>
            <a:off x="6286500" y="6553200"/>
            <a:ext cx="1549400" cy="304800"/>
          </a:xfrm>
          <a:prstGeom prst="rect">
            <a:avLst/>
          </a:prstGeom>
        </p:spPr>
      </p:pic>
      <p:sp>
        <p:nvSpPr>
          <p:cNvPr id="121" name="TextBox 121"/>
          <p:cNvSpPr txBox="1"/>
          <p:nvPr/>
        </p:nvSpPr>
        <p:spPr>
          <a:xfrm>
            <a:off x="6273800" y="6604000"/>
            <a:ext cx="1536700" cy="228600"/>
          </a:xfrm>
          <a:prstGeom prst="rect">
            <a:avLst/>
          </a:prstGeom>
        </p:spPr>
        <p:txBody>
          <a:bodyPr lIns="0" tIns="0" rIns="0" bIns="0" rtlCol="0" anchor="t"/>
          <a:lstStyle/>
          <a:p>
            <a:pPr lvl="0" algn="ctr">
              <a:lnSpc>
                <a:spcPct val="99600"/>
              </a:lnSpc>
            </a:pPr>
            <a:r>
              <a:rPr lang="ja-JP" altLang="en-US" sz="1300" dirty="0">
                <a:solidFill>
                  <a:srgbClr val="FFFFFF"/>
                </a:solidFill>
                <a:ea typeface="NanumSquare ExtraBold"/>
              </a:rPr>
              <a:t>多文化家族成長支援</a:t>
            </a:r>
            <a:endParaRPr lang="ko-KR" sz="1300" b="0" i="0" u="none" strike="noStrike" dirty="0">
              <a:solidFill>
                <a:srgbClr val="FFFFFF"/>
              </a:solidFill>
              <a:ea typeface="NanumSquare ExtraBold"/>
            </a:endParaRPr>
          </a:p>
        </p:txBody>
      </p:sp>
      <p:pic>
        <p:nvPicPr>
          <p:cNvPr id="122" name="Picture 122"/>
          <p:cNvPicPr>
            <a:picLocks noChangeAspect="1"/>
          </p:cNvPicPr>
          <p:nvPr/>
        </p:nvPicPr>
        <p:blipFill>
          <a:blip r:embed="rId16"/>
          <a:stretch>
            <a:fillRect/>
          </a:stretch>
        </p:blipFill>
        <p:spPr>
          <a:xfrm rot="1500000">
            <a:off x="8077200" y="279400"/>
            <a:ext cx="1612900" cy="1130300"/>
          </a:xfrm>
          <a:prstGeom prst="rect">
            <a:avLst/>
          </a:prstGeom>
        </p:spPr>
      </p:pic>
      <p:pic>
        <p:nvPicPr>
          <p:cNvPr id="123" name="Picture 123"/>
          <p:cNvPicPr>
            <a:picLocks noChangeAspect="1"/>
          </p:cNvPicPr>
          <p:nvPr/>
        </p:nvPicPr>
        <p:blipFill>
          <a:blip r:embed="rId17"/>
          <a:stretch>
            <a:fillRect/>
          </a:stretch>
        </p:blipFill>
        <p:spPr>
          <a:xfrm>
            <a:off x="4826000" y="6210300"/>
            <a:ext cx="622300" cy="622300"/>
          </a:xfrm>
          <a:prstGeom prst="rect">
            <a:avLst/>
          </a:prstGeom>
        </p:spPr>
      </p:pic>
      <p:sp>
        <p:nvSpPr>
          <p:cNvPr id="124" name="TextBox 124"/>
          <p:cNvSpPr txBox="1"/>
          <p:nvPr/>
        </p:nvSpPr>
        <p:spPr>
          <a:xfrm>
            <a:off x="1778000" y="812800"/>
            <a:ext cx="6731000" cy="1358900"/>
          </a:xfrm>
          <a:prstGeom prst="rect">
            <a:avLst/>
          </a:prstGeom>
        </p:spPr>
        <p:txBody>
          <a:bodyPr lIns="0" tIns="0" rIns="0" bIns="0" rtlCol="0" anchor="ctr"/>
          <a:lstStyle/>
          <a:p>
            <a:pPr algn="ctr">
              <a:lnSpc>
                <a:spcPct val="90387"/>
              </a:lnSpc>
            </a:pPr>
            <a:r>
              <a:rPr lang="ja-JP" altLang="en-US" sz="6600" b="1" dirty="0">
                <a:solidFill>
                  <a:srgbClr val="F9767A"/>
                </a:solidFill>
                <a:latin typeface="+mn-ea"/>
              </a:rPr>
              <a:t>瑞草区家族ｾﾝﾀｰ</a:t>
            </a:r>
            <a:endParaRPr lang="ko-KR" altLang="ko-KR" sz="6600" b="1" dirty="0">
              <a:solidFill>
                <a:srgbClr val="F9767A"/>
              </a:solidFill>
              <a:latin typeface="+mn-ea"/>
            </a:endParaRPr>
          </a:p>
        </p:txBody>
      </p:sp>
      <p:sp>
        <p:nvSpPr>
          <p:cNvPr id="125" name="TextBox 125"/>
          <p:cNvSpPr txBox="1"/>
          <p:nvPr/>
        </p:nvSpPr>
        <p:spPr>
          <a:xfrm>
            <a:off x="9283700" y="177800"/>
            <a:ext cx="876300" cy="330200"/>
          </a:xfrm>
          <a:prstGeom prst="rect">
            <a:avLst/>
          </a:prstGeom>
        </p:spPr>
        <p:txBody>
          <a:bodyPr lIns="0" tIns="0" rIns="0" bIns="0" rtlCol="0" anchor="ctr"/>
          <a:lstStyle/>
          <a:p>
            <a:pPr lvl="0">
              <a:lnSpc>
                <a:spcPct val="116199"/>
              </a:lnSpc>
            </a:pPr>
            <a:r>
              <a:rPr lang="en-US" sz="1900" b="0" i="0" u="none" strike="noStrike" spc="-100" dirty="0">
                <a:solidFill>
                  <a:srgbClr val="787878"/>
                </a:solidFill>
                <a:latin typeface="Pretendard Medium"/>
              </a:rPr>
              <a:t>7</a:t>
            </a:r>
            <a:r>
              <a:rPr lang="ja-JP" altLang="en-US" sz="1900" spc="-100" dirty="0">
                <a:solidFill>
                  <a:srgbClr val="787878"/>
                </a:solidFill>
                <a:latin typeface="Pretendard Medium"/>
              </a:rPr>
              <a:t>ﾍﾟｰｼﾞ</a:t>
            </a:r>
            <a:endParaRPr lang="ko-KR" sz="1900" b="0" i="0" u="none" strike="noStrike" spc="-100" dirty="0">
              <a:solidFill>
                <a:srgbClr val="787878"/>
              </a:solidFill>
              <a:ea typeface="Pretendard Medium"/>
            </a:endParaRPr>
          </a:p>
        </p:txBody>
      </p:sp>
      <p:pic>
        <p:nvPicPr>
          <p:cNvPr id="130" name="Picture 130"/>
          <p:cNvPicPr>
            <a:picLocks noChangeAspect="1"/>
          </p:cNvPicPr>
          <p:nvPr/>
        </p:nvPicPr>
        <p:blipFill>
          <a:blip r:embed="rId18"/>
          <a:stretch>
            <a:fillRect/>
          </a:stretch>
        </p:blipFill>
        <p:spPr>
          <a:xfrm rot="960000">
            <a:off x="4330700" y="6159500"/>
            <a:ext cx="736600" cy="723900"/>
          </a:xfrm>
          <a:prstGeom prst="rect">
            <a:avLst/>
          </a:prstGeom>
        </p:spPr>
      </p:pic>
      <p:pic>
        <p:nvPicPr>
          <p:cNvPr id="131" name="Picture 131"/>
          <p:cNvPicPr>
            <a:picLocks noChangeAspect="1"/>
          </p:cNvPicPr>
          <p:nvPr/>
        </p:nvPicPr>
        <p:blipFill>
          <a:blip r:embed="rId19">
            <a:alphaModFix amt="93000"/>
          </a:blip>
          <a:stretch>
            <a:fillRect/>
          </a:stretch>
        </p:blipFill>
        <p:spPr>
          <a:xfrm>
            <a:off x="2794000" y="10909300"/>
            <a:ext cx="5016500" cy="647700"/>
          </a:xfrm>
          <a:prstGeom prst="rect">
            <a:avLst/>
          </a:prstGeom>
        </p:spPr>
      </p:pic>
      <p:pic>
        <p:nvPicPr>
          <p:cNvPr id="132" name="Picture 132"/>
          <p:cNvPicPr>
            <a:picLocks noChangeAspect="1"/>
          </p:cNvPicPr>
          <p:nvPr/>
        </p:nvPicPr>
        <p:blipFill>
          <a:blip r:embed="rId20"/>
          <a:stretch>
            <a:fillRect/>
          </a:stretch>
        </p:blipFill>
        <p:spPr>
          <a:xfrm>
            <a:off x="2222500" y="10744200"/>
            <a:ext cx="508000" cy="673100"/>
          </a:xfrm>
          <a:prstGeom prst="rect">
            <a:avLst/>
          </a:prstGeom>
        </p:spPr>
      </p:pic>
      <p:sp>
        <p:nvSpPr>
          <p:cNvPr id="133" name="TextBox 133"/>
          <p:cNvSpPr txBox="1"/>
          <p:nvPr/>
        </p:nvSpPr>
        <p:spPr>
          <a:xfrm>
            <a:off x="2362200" y="10985500"/>
            <a:ext cx="5727700" cy="558800"/>
          </a:xfrm>
          <a:prstGeom prst="rect">
            <a:avLst/>
          </a:prstGeom>
        </p:spPr>
        <p:txBody>
          <a:bodyPr lIns="0" tIns="0" rIns="0" bIns="0" rtlCol="0" anchor="ctr"/>
          <a:lstStyle/>
          <a:p>
            <a:pPr lvl="0" algn="ctr">
              <a:lnSpc>
                <a:spcPct val="89640"/>
              </a:lnSpc>
            </a:pPr>
            <a:r>
              <a:rPr lang="ja-JP" altLang="en-US" sz="1800" b="0" i="0" u="sng" strike="noStrike" dirty="0">
                <a:solidFill>
                  <a:srgbClr val="FF506B"/>
                </a:solidFill>
                <a:latin typeface="Gmarket Sans Medium"/>
                <a:ea typeface="Gmarket Sans Medium"/>
              </a:rPr>
              <a:t>位置</a:t>
            </a:r>
            <a:r>
              <a:rPr lang="en-US" sz="1800" b="0" i="0" u="none" strike="noStrike" dirty="0">
                <a:solidFill>
                  <a:srgbClr val="FF9A9E"/>
                </a:solidFill>
                <a:latin typeface="Gmarket Sans Medium"/>
              </a:rPr>
              <a:t>:</a:t>
            </a:r>
            <a:r>
              <a:rPr lang="en-US" sz="1800" b="0" i="0" u="none" strike="noStrike" dirty="0">
                <a:solidFill>
                  <a:srgbClr val="787878"/>
                </a:solidFill>
                <a:latin typeface="+mn-ea"/>
              </a:rPr>
              <a:t> </a:t>
            </a:r>
            <a:r>
              <a:rPr lang="ja-JP" altLang="en-US" dirty="0">
                <a:solidFill>
                  <a:srgbClr val="9E9E9E"/>
                </a:solidFill>
                <a:latin typeface="+mn-ea"/>
              </a:rPr>
              <a:t>瑞草区</a:t>
            </a:r>
            <a:r>
              <a:rPr lang="en-US" sz="1800" b="0" i="0" u="none" strike="noStrike" dirty="0">
                <a:solidFill>
                  <a:srgbClr val="9E9E9E"/>
                </a:solidFill>
                <a:latin typeface="+mn-ea"/>
              </a:rPr>
              <a:t> </a:t>
            </a:r>
            <a:r>
              <a:rPr lang="ja-JP" altLang="en-US" sz="1800" b="0" i="0" u="none" strike="noStrike" dirty="0">
                <a:solidFill>
                  <a:srgbClr val="9E9E9E"/>
                </a:solidFill>
                <a:latin typeface="+mn-ea"/>
              </a:rPr>
              <a:t>ﾁｮﾝｹﾞｻﾝ路</a:t>
            </a:r>
            <a:r>
              <a:rPr lang="en-US" sz="1800" b="0" i="0" u="none" strike="noStrike" dirty="0">
                <a:solidFill>
                  <a:srgbClr val="9E9E9E"/>
                </a:solidFill>
                <a:latin typeface="+mn-ea"/>
              </a:rPr>
              <a:t>9</a:t>
            </a:r>
            <a:r>
              <a:rPr lang="ja-JP" altLang="en-US" sz="1800" b="0" i="0" u="none" strike="noStrike" dirty="0">
                <a:solidFill>
                  <a:srgbClr val="9E9E9E"/>
                </a:solidFill>
                <a:latin typeface="+mn-ea"/>
              </a:rPr>
              <a:t>通り</a:t>
            </a:r>
            <a:r>
              <a:rPr lang="en-US" sz="1800" b="0" i="0" u="none" strike="noStrike" dirty="0">
                <a:solidFill>
                  <a:srgbClr val="9E9E9E"/>
                </a:solidFill>
                <a:latin typeface="+mn-ea"/>
              </a:rPr>
              <a:t> </a:t>
            </a:r>
            <a:r>
              <a:rPr lang="ja-JP" altLang="en-US" dirty="0">
                <a:solidFill>
                  <a:srgbClr val="9E9E9E"/>
                </a:solidFill>
                <a:latin typeface="+mn-ea"/>
              </a:rPr>
              <a:t>内谷</a:t>
            </a:r>
            <a:r>
              <a:rPr lang="en-US" sz="1800" b="0" i="0" u="none" strike="noStrike" dirty="0">
                <a:solidFill>
                  <a:srgbClr val="9E9E9E"/>
                </a:solidFill>
                <a:latin typeface="+mn-ea"/>
              </a:rPr>
              <a:t>SH</a:t>
            </a:r>
            <a:r>
              <a:rPr lang="ja-JP" altLang="en-US" dirty="0">
                <a:solidFill>
                  <a:srgbClr val="9E9E9E"/>
                </a:solidFill>
                <a:latin typeface="+mn-ea"/>
              </a:rPr>
              <a:t>ﾌﾟﾗｻﾞ</a:t>
            </a:r>
            <a:r>
              <a:rPr lang="en-US" sz="1800" b="0" i="0" u="none" strike="noStrike" dirty="0">
                <a:solidFill>
                  <a:srgbClr val="9E9E9E"/>
                </a:solidFill>
                <a:latin typeface="+mn-ea"/>
              </a:rPr>
              <a:t> 301-1</a:t>
            </a:r>
          </a:p>
          <a:p>
            <a:pPr lvl="0" algn="ctr">
              <a:lnSpc>
                <a:spcPct val="89640"/>
              </a:lnSpc>
            </a:pPr>
            <a:r>
              <a:rPr lang="ja-JP" altLang="en-US" sz="1800" b="0" i="0" u="none" strike="noStrike" dirty="0">
                <a:solidFill>
                  <a:srgbClr val="9E9E9E"/>
                </a:solidFill>
                <a:latin typeface="+mn-ea"/>
              </a:rPr>
              <a:t>瑞草ママヒーリングセンター</a:t>
            </a:r>
            <a:endParaRPr lang="ko-KR" sz="1800" b="0" i="0" u="none" strike="noStrike" dirty="0">
              <a:solidFill>
                <a:srgbClr val="9E9E9E"/>
              </a:solidFill>
              <a:latin typeface="+mn-ea"/>
            </a:endParaRPr>
          </a:p>
        </p:txBody>
      </p:sp>
      <p:grpSp>
        <p:nvGrpSpPr>
          <p:cNvPr id="134" name="Group 134"/>
          <p:cNvGrpSpPr/>
          <p:nvPr/>
        </p:nvGrpSpPr>
        <p:grpSpPr>
          <a:xfrm>
            <a:off x="2147483647" y="2147483647"/>
            <a:ext cx="2147483647" cy="2147483647"/>
            <a:chOff x="0" y="0"/>
            <a:chExt cx="0" cy="0"/>
          </a:xfrm>
        </p:grpSpPr>
      </p:grpSp>
      <p:pic>
        <p:nvPicPr>
          <p:cNvPr id="135" name="Picture 135"/>
          <p:cNvPicPr>
            <a:picLocks noChangeAspect="1"/>
          </p:cNvPicPr>
          <p:nvPr/>
        </p:nvPicPr>
        <p:blipFill>
          <a:blip r:embed="rId21"/>
          <a:stretch>
            <a:fillRect/>
          </a:stretch>
        </p:blipFill>
        <p:spPr>
          <a:xfrm>
            <a:off x="7937500" y="10617200"/>
            <a:ext cx="1879600" cy="1879600"/>
          </a:xfrm>
          <a:prstGeom prst="rect">
            <a:avLst/>
          </a:prstGeom>
        </p:spPr>
      </p:pic>
      <p:sp>
        <p:nvSpPr>
          <p:cNvPr id="136" name="TextBox 136"/>
          <p:cNvSpPr txBox="1"/>
          <p:nvPr/>
        </p:nvSpPr>
        <p:spPr>
          <a:xfrm>
            <a:off x="8013700" y="10972800"/>
            <a:ext cx="1739900" cy="927100"/>
          </a:xfrm>
          <a:prstGeom prst="rect">
            <a:avLst/>
          </a:prstGeom>
        </p:spPr>
        <p:txBody>
          <a:bodyPr lIns="0" tIns="0" rIns="0" bIns="0" rtlCol="0" anchor="ctr"/>
          <a:lstStyle/>
          <a:p>
            <a:pPr lvl="0" algn="ctr">
              <a:lnSpc>
                <a:spcPct val="99600"/>
              </a:lnSpc>
            </a:pPr>
            <a:r>
              <a:rPr lang="ja-JP" altLang="en-US" sz="2800" b="1" i="0" u="none" strike="noStrike" dirty="0">
                <a:solidFill>
                  <a:srgbClr val="FF506B"/>
                </a:solidFill>
                <a:ea typeface="NIXGONFONTS-L V2.0"/>
              </a:rPr>
              <a:t>日程案内</a:t>
            </a:r>
            <a:endParaRPr lang="ko-KR" sz="2800" b="1" i="0" u="none" strike="noStrike" dirty="0">
              <a:solidFill>
                <a:srgbClr val="FF506B"/>
              </a:solidFill>
              <a:ea typeface="NIXGONFONTS-L V2.0"/>
            </a:endParaRPr>
          </a:p>
          <a:p>
            <a:pPr lvl="0" algn="ctr">
              <a:lnSpc>
                <a:spcPct val="99600"/>
              </a:lnSpc>
            </a:pPr>
            <a:r>
              <a:rPr lang="en-US" sz="2800" b="1" i="0" u="none" strike="noStrike" dirty="0">
                <a:solidFill>
                  <a:srgbClr val="FF506B"/>
                </a:solidFill>
                <a:latin typeface="NIXGONFONTS-B V2.0"/>
              </a:rPr>
              <a:t>3</a:t>
            </a:r>
            <a:r>
              <a:rPr lang="ja-JP" altLang="en-US" sz="2800" b="1" i="0" u="none" strike="noStrike" dirty="0">
                <a:solidFill>
                  <a:srgbClr val="FF506B"/>
                </a:solidFill>
                <a:latin typeface="NIXGONFONTS-B V2.0"/>
              </a:rPr>
              <a:t>ｾﾝﾀｰ</a:t>
            </a:r>
            <a:endParaRPr lang="ko-KR" sz="2800" b="1" i="0" u="none" strike="noStrike" dirty="0">
              <a:solidFill>
                <a:srgbClr val="FF506B"/>
              </a:solidFill>
              <a:ea typeface="NIXGONFONTS-B V2.0"/>
            </a:endParaRPr>
          </a:p>
        </p:txBody>
      </p:sp>
      <p:pic>
        <p:nvPicPr>
          <p:cNvPr id="137" name="Picture 137"/>
          <p:cNvPicPr>
            <a:picLocks noChangeAspect="1"/>
          </p:cNvPicPr>
          <p:nvPr/>
        </p:nvPicPr>
        <p:blipFill>
          <a:blip r:embed="rId22"/>
          <a:stretch>
            <a:fillRect/>
          </a:stretch>
        </p:blipFill>
        <p:spPr>
          <a:xfrm>
            <a:off x="8483600" y="11963400"/>
            <a:ext cx="787400" cy="88900"/>
          </a:xfrm>
          <a:prstGeom prst="rect">
            <a:avLst/>
          </a:prstGeom>
        </p:spPr>
      </p:pic>
      <p:sp>
        <p:nvSpPr>
          <p:cNvPr id="139" name="직사각형 138">
            <a:extLst>
              <a:ext uri="{FF2B5EF4-FFF2-40B4-BE49-F238E27FC236}">
                <a16:creationId xmlns:a16="http://schemas.microsoft.com/office/drawing/2014/main" id="{26E6049A-6BC8-4951-9D1D-886EF298F582}"/>
              </a:ext>
            </a:extLst>
          </p:cNvPr>
          <p:cNvSpPr/>
          <p:nvPr/>
        </p:nvSpPr>
        <p:spPr>
          <a:xfrm>
            <a:off x="1562100" y="2679700"/>
            <a:ext cx="3928611" cy="461665"/>
          </a:xfrm>
          <a:prstGeom prst="rect">
            <a:avLst/>
          </a:prstGeom>
        </p:spPr>
        <p:txBody>
          <a:bodyPr wrap="square">
            <a:spAutoFit/>
          </a:bodyPr>
          <a:lstStyle/>
          <a:p>
            <a:r>
              <a:rPr lang="ja-JP" altLang="en-US" sz="2400" b="1" dirty="0">
                <a:ln w="0">
                  <a:solidFill>
                    <a:prstClr val="black"/>
                  </a:solidFill>
                </a:ln>
                <a:solidFill>
                  <a:prstClr val="white"/>
                </a:solidFill>
                <a:effectLst>
                  <a:glow rad="63500">
                    <a:prstClr val="black">
                      <a:alpha val="40000"/>
                    </a:prstClr>
                  </a:glow>
                </a:effectLst>
              </a:rPr>
              <a:t>世界</a:t>
            </a:r>
            <a:r>
              <a:rPr lang="ja-JP" altLang="en-US" sz="2400" b="1" dirty="0">
                <a:ln w="0">
                  <a:solidFill>
                    <a:prstClr val="black"/>
                  </a:solidFill>
                </a:ln>
                <a:solidFill>
                  <a:schemeClr val="bg1"/>
                </a:solidFill>
                <a:effectLst>
                  <a:glow rad="63500">
                    <a:prstClr val="black">
                      <a:alpha val="40000"/>
                    </a:prstClr>
                  </a:glow>
                </a:effectLst>
              </a:rPr>
              <a:t>の</a:t>
            </a:r>
            <a:r>
              <a:rPr lang="ja-JP" altLang="en-US" sz="2400" b="1" dirty="0">
                <a:ln w="0">
                  <a:solidFill>
                    <a:prstClr val="black"/>
                  </a:solidFill>
                </a:ln>
                <a:solidFill>
                  <a:srgbClr val="DCB3C1"/>
                </a:solidFill>
                <a:effectLst>
                  <a:glow rad="63500">
                    <a:prstClr val="black">
                      <a:alpha val="40000"/>
                    </a:prstClr>
                  </a:glow>
                </a:effectLst>
              </a:rPr>
              <a:t>料理プログラム</a:t>
            </a:r>
            <a:endParaRPr lang="ko-KR" altLang="en-US" dirty="0"/>
          </a:p>
        </p:txBody>
      </p:sp>
      <p:sp>
        <p:nvSpPr>
          <p:cNvPr id="140" name="직사각형 139">
            <a:extLst>
              <a:ext uri="{FF2B5EF4-FFF2-40B4-BE49-F238E27FC236}">
                <a16:creationId xmlns:a16="http://schemas.microsoft.com/office/drawing/2014/main" id="{936AD753-817E-4E03-BDB5-1665FEC7403D}"/>
              </a:ext>
            </a:extLst>
          </p:cNvPr>
          <p:cNvSpPr/>
          <p:nvPr/>
        </p:nvSpPr>
        <p:spPr>
          <a:xfrm>
            <a:off x="5973310" y="2662771"/>
            <a:ext cx="2294389" cy="461665"/>
          </a:xfrm>
          <a:prstGeom prst="rect">
            <a:avLst/>
          </a:prstGeom>
        </p:spPr>
        <p:txBody>
          <a:bodyPr wrap="square">
            <a:spAutoFit/>
          </a:bodyPr>
          <a:lstStyle/>
          <a:p>
            <a:r>
              <a:rPr lang="ja-JP" altLang="en-US" sz="2400" b="1" dirty="0">
                <a:ln w="0">
                  <a:solidFill>
                    <a:prstClr val="black"/>
                  </a:solidFill>
                </a:ln>
                <a:solidFill>
                  <a:prstClr val="white"/>
                </a:solidFill>
                <a:effectLst>
                  <a:glow rad="63500">
                    <a:prstClr val="black">
                      <a:alpha val="40000"/>
                    </a:prstClr>
                  </a:glow>
                </a:effectLst>
              </a:rPr>
              <a:t>工芸</a:t>
            </a:r>
            <a:r>
              <a:rPr lang="ja-JP" altLang="en-US" sz="2400" b="1" dirty="0">
                <a:ln w="0">
                  <a:solidFill>
                    <a:prstClr val="black"/>
                  </a:solidFill>
                </a:ln>
                <a:solidFill>
                  <a:srgbClr val="DCB3C1"/>
                </a:solidFill>
                <a:effectLst>
                  <a:glow rad="63500">
                    <a:prstClr val="black">
                      <a:alpha val="40000"/>
                    </a:prstClr>
                  </a:glow>
                </a:effectLst>
              </a:rPr>
              <a:t>プログラム</a:t>
            </a:r>
            <a:endParaRPr lang="ko-KR" altLang="en-US" dirty="0"/>
          </a:p>
        </p:txBody>
      </p:sp>
      <p:sp>
        <p:nvSpPr>
          <p:cNvPr id="141" name="직사각형 140">
            <a:extLst>
              <a:ext uri="{FF2B5EF4-FFF2-40B4-BE49-F238E27FC236}">
                <a16:creationId xmlns:a16="http://schemas.microsoft.com/office/drawing/2014/main" id="{57183744-105E-4427-9635-04972E5FCFA0}"/>
              </a:ext>
            </a:extLst>
          </p:cNvPr>
          <p:cNvSpPr/>
          <p:nvPr/>
        </p:nvSpPr>
        <p:spPr>
          <a:xfrm>
            <a:off x="1562100" y="6829446"/>
            <a:ext cx="3810001" cy="461665"/>
          </a:xfrm>
          <a:prstGeom prst="rect">
            <a:avLst/>
          </a:prstGeom>
        </p:spPr>
        <p:txBody>
          <a:bodyPr wrap="square">
            <a:spAutoFit/>
          </a:bodyPr>
          <a:lstStyle/>
          <a:p>
            <a:r>
              <a:rPr lang="ja-JP" altLang="en-US" sz="2400" b="1" dirty="0">
                <a:ln w="0">
                  <a:solidFill>
                    <a:prstClr val="black"/>
                  </a:solidFill>
                </a:ln>
                <a:solidFill>
                  <a:prstClr val="white"/>
                </a:solidFill>
                <a:effectLst>
                  <a:glow rad="63500">
                    <a:prstClr val="black">
                      <a:alpha val="40000"/>
                    </a:prstClr>
                  </a:glow>
                </a:effectLst>
              </a:rPr>
              <a:t>子供の</a:t>
            </a:r>
            <a:r>
              <a:rPr lang="ja-JP" altLang="en-US" sz="2400" b="1" dirty="0">
                <a:ln w="0">
                  <a:solidFill>
                    <a:prstClr val="black"/>
                  </a:solidFill>
                </a:ln>
                <a:solidFill>
                  <a:srgbClr val="DCB3C1"/>
                </a:solidFill>
                <a:effectLst>
                  <a:glow rad="63500">
                    <a:prstClr val="black">
                      <a:alpha val="40000"/>
                    </a:prstClr>
                  </a:glow>
                </a:effectLst>
              </a:rPr>
              <a:t>健康おやつ</a:t>
            </a:r>
            <a:r>
              <a:rPr lang="ja-JP" altLang="en-US" sz="2400" b="1" dirty="0">
                <a:ln w="0">
                  <a:solidFill>
                    <a:prstClr val="black"/>
                  </a:solidFill>
                </a:ln>
                <a:solidFill>
                  <a:srgbClr val="FFE7E7"/>
                </a:solidFill>
                <a:effectLst>
                  <a:glow rad="63500">
                    <a:prstClr val="black">
                      <a:alpha val="40000"/>
                    </a:prstClr>
                  </a:glow>
                </a:effectLst>
              </a:rPr>
              <a:t>作り</a:t>
            </a:r>
            <a:endParaRPr lang="ko-KR" altLang="en-US" dirty="0">
              <a:solidFill>
                <a:srgbClr val="FFE7E7"/>
              </a:solidFill>
            </a:endParaRPr>
          </a:p>
        </p:txBody>
      </p:sp>
      <p:sp>
        <p:nvSpPr>
          <p:cNvPr id="143" name="직사각형 142">
            <a:extLst>
              <a:ext uri="{FF2B5EF4-FFF2-40B4-BE49-F238E27FC236}">
                <a16:creationId xmlns:a16="http://schemas.microsoft.com/office/drawing/2014/main" id="{FF96629A-29A9-44BE-95F9-41CB405142C4}"/>
              </a:ext>
            </a:extLst>
          </p:cNvPr>
          <p:cNvSpPr/>
          <p:nvPr/>
        </p:nvSpPr>
        <p:spPr>
          <a:xfrm>
            <a:off x="5642200" y="6791346"/>
            <a:ext cx="3031900" cy="461665"/>
          </a:xfrm>
          <a:prstGeom prst="rect">
            <a:avLst/>
          </a:prstGeom>
        </p:spPr>
        <p:txBody>
          <a:bodyPr wrap="square">
            <a:spAutoFit/>
          </a:bodyPr>
          <a:lstStyle/>
          <a:p>
            <a:pPr algn="ctr"/>
            <a:r>
              <a:rPr lang="ja-JP" altLang="en-US" sz="2400" b="1" dirty="0">
                <a:ln w="0">
                  <a:solidFill>
                    <a:schemeClr val="tx1"/>
                  </a:solidFill>
                </a:ln>
                <a:solidFill>
                  <a:srgbClr val="D4ADBA"/>
                </a:solidFill>
                <a:effectLst>
                  <a:glow rad="63500">
                    <a:schemeClr val="tx1">
                      <a:alpha val="40000"/>
                    </a:schemeClr>
                  </a:glow>
                </a:effectLst>
              </a:rPr>
              <a:t>ｸﾞﾛｰﾊﾞﾙ</a:t>
            </a:r>
            <a:r>
              <a:rPr lang="ja-JP" altLang="en-US" sz="2400" b="1" dirty="0">
                <a:ln w="0">
                  <a:solidFill>
                    <a:schemeClr val="tx1"/>
                  </a:solidFill>
                </a:ln>
                <a:solidFill>
                  <a:schemeClr val="bg1"/>
                </a:solidFill>
                <a:effectLst>
                  <a:glow rad="63500">
                    <a:schemeClr val="tx1">
                      <a:alpha val="40000"/>
                    </a:schemeClr>
                  </a:glow>
                </a:effectLst>
              </a:rPr>
              <a:t>ｵｰﾗﾁｪﾑﾊﾞｰ</a:t>
            </a:r>
            <a:endParaRPr lang="ko-KR" altLang="en-US" sz="2400" b="1" dirty="0">
              <a:ln w="0">
                <a:solidFill>
                  <a:schemeClr val="tx1"/>
                </a:solidFill>
              </a:ln>
              <a:solidFill>
                <a:schemeClr val="bg1"/>
              </a:solidFill>
              <a:effectLst>
                <a:glow rad="63500">
                  <a:schemeClr val="tx1">
                    <a:alpha val="40000"/>
                  </a:schemeClr>
                </a:glow>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6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127000" y="7467600"/>
            <a:ext cx="10490200" cy="5524500"/>
          </a:xfrm>
          <a:prstGeom prst="rect">
            <a:avLst/>
          </a:prstGeom>
        </p:spPr>
      </p:pic>
      <p:pic>
        <p:nvPicPr>
          <p:cNvPr id="3" name="Picture 3"/>
          <p:cNvPicPr>
            <a:picLocks noChangeAspect="1"/>
          </p:cNvPicPr>
          <p:nvPr/>
        </p:nvPicPr>
        <p:blipFill>
          <a:blip r:embed="rId3"/>
          <a:stretch>
            <a:fillRect/>
          </a:stretch>
        </p:blipFill>
        <p:spPr>
          <a:xfrm>
            <a:off x="1130300" y="438481"/>
            <a:ext cx="8128000" cy="11455400"/>
          </a:xfrm>
          <a:prstGeom prst="rect">
            <a:avLst/>
          </a:prstGeom>
        </p:spPr>
      </p:pic>
      <p:pic>
        <p:nvPicPr>
          <p:cNvPr id="4" name="Picture 4"/>
          <p:cNvPicPr>
            <a:picLocks noChangeAspect="1"/>
          </p:cNvPicPr>
          <p:nvPr/>
        </p:nvPicPr>
        <p:blipFill>
          <a:blip r:embed="rId4"/>
          <a:stretch>
            <a:fillRect/>
          </a:stretch>
        </p:blipFill>
        <p:spPr>
          <a:xfrm>
            <a:off x="3746500" y="12001500"/>
            <a:ext cx="2362200" cy="749300"/>
          </a:xfrm>
          <a:prstGeom prst="rect">
            <a:avLst/>
          </a:prstGeom>
        </p:spPr>
      </p:pic>
      <p:pic>
        <p:nvPicPr>
          <p:cNvPr id="5" name="Picture 5"/>
          <p:cNvPicPr>
            <a:picLocks noChangeAspect="1"/>
          </p:cNvPicPr>
          <p:nvPr/>
        </p:nvPicPr>
        <p:blipFill>
          <a:blip r:embed="rId5"/>
          <a:stretch>
            <a:fillRect/>
          </a:stretch>
        </p:blipFill>
        <p:spPr>
          <a:xfrm>
            <a:off x="5473700" y="3835400"/>
            <a:ext cx="3289300" cy="12700"/>
          </a:xfrm>
          <a:prstGeom prst="rect">
            <a:avLst/>
          </a:prstGeom>
        </p:spPr>
      </p:pic>
      <p:pic>
        <p:nvPicPr>
          <p:cNvPr id="6" name="Picture 6"/>
          <p:cNvPicPr>
            <a:picLocks noChangeAspect="1"/>
          </p:cNvPicPr>
          <p:nvPr/>
        </p:nvPicPr>
        <p:blipFill>
          <a:blip r:embed="rId6"/>
          <a:stretch>
            <a:fillRect/>
          </a:stretch>
        </p:blipFill>
        <p:spPr>
          <a:xfrm>
            <a:off x="5473700" y="4546600"/>
            <a:ext cx="3200400" cy="12700"/>
          </a:xfrm>
          <a:prstGeom prst="rect">
            <a:avLst/>
          </a:prstGeom>
        </p:spPr>
      </p:pic>
      <p:pic>
        <p:nvPicPr>
          <p:cNvPr id="7" name="Picture 7"/>
          <p:cNvPicPr>
            <a:picLocks noChangeAspect="1"/>
          </p:cNvPicPr>
          <p:nvPr/>
        </p:nvPicPr>
        <p:blipFill>
          <a:blip r:embed="rId7"/>
          <a:stretch>
            <a:fillRect/>
          </a:stretch>
        </p:blipFill>
        <p:spPr>
          <a:xfrm>
            <a:off x="5473700" y="5270500"/>
            <a:ext cx="3175000" cy="12700"/>
          </a:xfrm>
          <a:prstGeom prst="rect">
            <a:avLst/>
          </a:prstGeom>
        </p:spPr>
      </p:pic>
      <p:sp>
        <p:nvSpPr>
          <p:cNvPr id="8" name="TextBox 8"/>
          <p:cNvSpPr txBox="1"/>
          <p:nvPr/>
        </p:nvSpPr>
        <p:spPr>
          <a:xfrm>
            <a:off x="6007100" y="3568700"/>
            <a:ext cx="3098800" cy="254000"/>
          </a:xfrm>
          <a:prstGeom prst="rect">
            <a:avLst/>
          </a:prstGeom>
        </p:spPr>
        <p:txBody>
          <a:bodyPr lIns="0" tIns="0" rIns="0" bIns="0" rtlCol="0" anchor="t"/>
          <a:lstStyle/>
          <a:p>
            <a:pPr lvl="0" algn="l">
              <a:lnSpc>
                <a:spcPct val="99600"/>
              </a:lnSpc>
            </a:pPr>
            <a:r>
              <a:rPr lang="en-US" sz="1500" b="0" i="0" u="none" strike="noStrike" dirty="0">
                <a:solidFill>
                  <a:srgbClr val="000000"/>
                </a:solidFill>
                <a:latin typeface="NanumSquare Regular"/>
              </a:rPr>
              <a:t>3</a:t>
            </a:r>
            <a:r>
              <a:rPr lang="ja-JP" altLang="en-US" sz="1500" b="0" i="0" u="none" strike="noStrike" dirty="0">
                <a:solidFill>
                  <a:srgbClr val="000000"/>
                </a:solidFill>
                <a:latin typeface="NanumSquare Regular"/>
              </a:rPr>
              <a:t>月</a:t>
            </a:r>
            <a:r>
              <a:rPr lang="en-US" sz="1500" b="0" i="0" u="none" strike="noStrike" dirty="0">
                <a:solidFill>
                  <a:srgbClr val="000000"/>
                </a:solidFill>
                <a:latin typeface="NanumSquare Regular"/>
              </a:rPr>
              <a:t>14</a:t>
            </a:r>
            <a:r>
              <a:rPr lang="ja-JP" altLang="en-US" sz="1500" b="0" i="0" u="none" strike="noStrike" dirty="0">
                <a:solidFill>
                  <a:srgbClr val="000000"/>
                </a:solidFill>
                <a:latin typeface="NanumSquare Regular"/>
              </a:rPr>
              <a:t>日</a:t>
            </a:r>
            <a:r>
              <a:rPr lang="en-US" sz="1500" b="0" i="0" u="none" strike="noStrike" dirty="0">
                <a:solidFill>
                  <a:srgbClr val="000000"/>
                </a:solidFill>
                <a:latin typeface="NanumSquare Regular"/>
              </a:rPr>
              <a:t> (</a:t>
            </a:r>
            <a:r>
              <a:rPr lang="ja-JP" altLang="en-US" sz="1500" b="0" i="0" u="none" strike="noStrike" dirty="0">
                <a:solidFill>
                  <a:srgbClr val="000000"/>
                </a:solidFill>
                <a:latin typeface="NanumSquare Regular"/>
              </a:rPr>
              <a:t>金</a:t>
            </a:r>
            <a:r>
              <a:rPr lang="en-US" sz="1500" b="0" i="0" u="none" strike="noStrike" dirty="0">
                <a:solidFill>
                  <a:srgbClr val="000000"/>
                </a:solidFill>
                <a:latin typeface="NanumSquare Regular"/>
              </a:rPr>
              <a:t>) 19:00~21:00</a:t>
            </a:r>
          </a:p>
        </p:txBody>
      </p:sp>
      <p:grpSp>
        <p:nvGrpSpPr>
          <p:cNvPr id="9" name="Group 9"/>
          <p:cNvGrpSpPr/>
          <p:nvPr/>
        </p:nvGrpSpPr>
        <p:grpSpPr>
          <a:xfrm>
            <a:off x="2147483647" y="2147483647"/>
            <a:ext cx="2147483647" cy="2147483647"/>
            <a:chOff x="0" y="0"/>
            <a:chExt cx="0" cy="0"/>
          </a:xfrm>
        </p:grpSpPr>
      </p:grpSp>
      <p:grpSp>
        <p:nvGrpSpPr>
          <p:cNvPr id="10" name="Group 10"/>
          <p:cNvGrpSpPr/>
          <p:nvPr/>
        </p:nvGrpSpPr>
        <p:grpSpPr>
          <a:xfrm>
            <a:off x="2147483647" y="2147483647"/>
            <a:ext cx="2147483647" cy="2147483647"/>
            <a:chOff x="0" y="0"/>
            <a:chExt cx="0" cy="0"/>
          </a:xfrm>
        </p:grpSpPr>
      </p:grpSp>
      <p:pic>
        <p:nvPicPr>
          <p:cNvPr id="11" name="Picture 11"/>
          <p:cNvPicPr>
            <a:picLocks noChangeAspect="1"/>
          </p:cNvPicPr>
          <p:nvPr/>
        </p:nvPicPr>
        <p:blipFill>
          <a:blip r:embed="rId8"/>
          <a:stretch>
            <a:fillRect/>
          </a:stretch>
        </p:blipFill>
        <p:spPr>
          <a:xfrm>
            <a:off x="5537200" y="3225800"/>
            <a:ext cx="368300" cy="368300"/>
          </a:xfrm>
          <a:prstGeom prst="rect">
            <a:avLst/>
          </a:prstGeom>
        </p:spPr>
      </p:pic>
      <p:pic>
        <p:nvPicPr>
          <p:cNvPr id="12" name="Picture 12"/>
          <p:cNvPicPr>
            <a:picLocks noChangeAspect="1"/>
          </p:cNvPicPr>
          <p:nvPr/>
        </p:nvPicPr>
        <p:blipFill>
          <a:blip r:embed="rId9"/>
          <a:stretch>
            <a:fillRect/>
          </a:stretch>
        </p:blipFill>
        <p:spPr>
          <a:xfrm>
            <a:off x="5626100" y="3302000"/>
            <a:ext cx="203200" cy="203200"/>
          </a:xfrm>
          <a:prstGeom prst="rect">
            <a:avLst/>
          </a:prstGeom>
        </p:spPr>
      </p:pic>
      <p:sp>
        <p:nvSpPr>
          <p:cNvPr id="13" name="TextBox 13"/>
          <p:cNvSpPr txBox="1"/>
          <p:nvPr/>
        </p:nvSpPr>
        <p:spPr>
          <a:xfrm>
            <a:off x="5994400" y="3263900"/>
            <a:ext cx="1409700" cy="3175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p:txBody>
      </p:sp>
      <p:sp>
        <p:nvSpPr>
          <p:cNvPr id="14" name="TextBox 14"/>
          <p:cNvSpPr txBox="1"/>
          <p:nvPr/>
        </p:nvSpPr>
        <p:spPr>
          <a:xfrm>
            <a:off x="6007100" y="4279900"/>
            <a:ext cx="2501900" cy="254000"/>
          </a:xfrm>
          <a:prstGeom prst="rect">
            <a:avLst/>
          </a:prstGeom>
        </p:spPr>
        <p:txBody>
          <a:bodyPr lIns="0" tIns="0" rIns="0" bIns="0" rtlCol="0" anchor="t"/>
          <a:lstStyle/>
          <a:p>
            <a:pPr lvl="0" algn="l">
              <a:lnSpc>
                <a:spcPct val="99600"/>
              </a:lnSpc>
            </a:pPr>
            <a:r>
              <a:rPr lang="ja-JP" altLang="en-US" sz="1500" dirty="0">
                <a:solidFill>
                  <a:srgbClr val="333333"/>
                </a:solidFill>
                <a:ea typeface="NanumSquare Regular"/>
              </a:rPr>
              <a:t>瑞草区内に居住のお父さん</a:t>
            </a:r>
            <a:endParaRPr lang="ko-KR" sz="1500" b="0" i="0" u="none" strike="noStrike" dirty="0">
              <a:solidFill>
                <a:srgbClr val="333333"/>
              </a:solidFill>
              <a:ea typeface="NanumSquare Regular"/>
            </a:endParaRPr>
          </a:p>
        </p:txBody>
      </p:sp>
      <p:grpSp>
        <p:nvGrpSpPr>
          <p:cNvPr id="15" name="Group 15"/>
          <p:cNvGrpSpPr/>
          <p:nvPr/>
        </p:nvGrpSpPr>
        <p:grpSpPr>
          <a:xfrm>
            <a:off x="2147483647" y="2147483647"/>
            <a:ext cx="2147483647" cy="2147483647"/>
            <a:chOff x="0" y="0"/>
            <a:chExt cx="0" cy="0"/>
          </a:xfrm>
        </p:grpSpPr>
      </p:grpSp>
      <p:grpSp>
        <p:nvGrpSpPr>
          <p:cNvPr id="16" name="Group 16"/>
          <p:cNvGrpSpPr/>
          <p:nvPr/>
        </p:nvGrpSpPr>
        <p:grpSpPr>
          <a:xfrm>
            <a:off x="2147483647" y="2147483647"/>
            <a:ext cx="2147483647" cy="2147483647"/>
            <a:chOff x="0" y="0"/>
            <a:chExt cx="0" cy="0"/>
          </a:xfrm>
        </p:grpSpPr>
      </p:grpSp>
      <p:pic>
        <p:nvPicPr>
          <p:cNvPr id="17" name="Picture 17"/>
          <p:cNvPicPr>
            <a:picLocks noChangeAspect="1"/>
          </p:cNvPicPr>
          <p:nvPr/>
        </p:nvPicPr>
        <p:blipFill>
          <a:blip r:embed="rId10"/>
          <a:stretch>
            <a:fillRect/>
          </a:stretch>
        </p:blipFill>
        <p:spPr>
          <a:xfrm>
            <a:off x="5537200" y="3924300"/>
            <a:ext cx="368300" cy="368300"/>
          </a:xfrm>
          <a:prstGeom prst="rect">
            <a:avLst/>
          </a:prstGeom>
        </p:spPr>
      </p:pic>
      <p:pic>
        <p:nvPicPr>
          <p:cNvPr id="18" name="Picture 18"/>
          <p:cNvPicPr>
            <a:picLocks noChangeAspect="1"/>
          </p:cNvPicPr>
          <p:nvPr/>
        </p:nvPicPr>
        <p:blipFill>
          <a:blip r:embed="rId11"/>
          <a:stretch>
            <a:fillRect/>
          </a:stretch>
        </p:blipFill>
        <p:spPr>
          <a:xfrm>
            <a:off x="5638800" y="4000500"/>
            <a:ext cx="177800" cy="203200"/>
          </a:xfrm>
          <a:prstGeom prst="rect">
            <a:avLst/>
          </a:prstGeom>
        </p:spPr>
      </p:pic>
      <p:sp>
        <p:nvSpPr>
          <p:cNvPr id="19" name="TextBox 19"/>
          <p:cNvSpPr txBox="1"/>
          <p:nvPr/>
        </p:nvSpPr>
        <p:spPr>
          <a:xfrm>
            <a:off x="5994400" y="39497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20" name="TextBox 20"/>
          <p:cNvSpPr txBox="1"/>
          <p:nvPr/>
        </p:nvSpPr>
        <p:spPr>
          <a:xfrm>
            <a:off x="6007100" y="4991100"/>
            <a:ext cx="2667000" cy="254000"/>
          </a:xfrm>
          <a:prstGeom prst="rect">
            <a:avLst/>
          </a:prstGeom>
        </p:spPr>
        <p:txBody>
          <a:bodyPr lIns="0" tIns="0" rIns="0" bIns="0" rtlCol="0" anchor="t"/>
          <a:lstStyle/>
          <a:p>
            <a:pPr lvl="0" algn="l">
              <a:lnSpc>
                <a:spcPct val="99600"/>
              </a:lnSpc>
            </a:pPr>
            <a:r>
              <a:rPr lang="ja-JP" altLang="en-US" sz="1500" dirty="0">
                <a:solidFill>
                  <a:srgbClr val="333333"/>
                </a:solidFill>
                <a:ea typeface="NanumSquare Regular"/>
              </a:rPr>
              <a:t>ﾎﾜｲﾄﾃﾞｰ記念作りﾌﾟﾛｸﾞﾗﾑ</a:t>
            </a:r>
            <a:endParaRPr lang="ko-KR" sz="1500" b="0" i="0" u="none" strike="noStrike" dirty="0">
              <a:solidFill>
                <a:srgbClr val="333333"/>
              </a:solidFill>
              <a:ea typeface="NanumSquare Regular"/>
            </a:endParaRPr>
          </a:p>
        </p:txBody>
      </p:sp>
      <p:grpSp>
        <p:nvGrpSpPr>
          <p:cNvPr id="21" name="Group 21"/>
          <p:cNvGrpSpPr/>
          <p:nvPr/>
        </p:nvGrpSpPr>
        <p:grpSpPr>
          <a:xfrm>
            <a:off x="2147483647" y="2147483647"/>
            <a:ext cx="2147483647" cy="2147483647"/>
            <a:chOff x="0" y="0"/>
            <a:chExt cx="0" cy="0"/>
          </a:xfrm>
        </p:grpSpPr>
      </p:grpSp>
      <p:grpSp>
        <p:nvGrpSpPr>
          <p:cNvPr id="22" name="Group 22"/>
          <p:cNvGrpSpPr/>
          <p:nvPr/>
        </p:nvGrpSpPr>
        <p:grpSpPr>
          <a:xfrm>
            <a:off x="2147483647" y="2147483647"/>
            <a:ext cx="2147483647" cy="2147483647"/>
            <a:chOff x="0" y="0"/>
            <a:chExt cx="0" cy="0"/>
          </a:xfrm>
        </p:grpSpPr>
      </p:grpSp>
      <p:pic>
        <p:nvPicPr>
          <p:cNvPr id="23" name="Picture 23"/>
          <p:cNvPicPr>
            <a:picLocks noChangeAspect="1"/>
          </p:cNvPicPr>
          <p:nvPr/>
        </p:nvPicPr>
        <p:blipFill>
          <a:blip r:embed="rId8"/>
          <a:stretch>
            <a:fillRect/>
          </a:stretch>
        </p:blipFill>
        <p:spPr>
          <a:xfrm>
            <a:off x="5537200" y="4635500"/>
            <a:ext cx="368300" cy="368300"/>
          </a:xfrm>
          <a:prstGeom prst="rect">
            <a:avLst/>
          </a:prstGeom>
        </p:spPr>
      </p:pic>
      <p:pic>
        <p:nvPicPr>
          <p:cNvPr id="24" name="Picture 24"/>
          <p:cNvPicPr>
            <a:picLocks noChangeAspect="1"/>
          </p:cNvPicPr>
          <p:nvPr/>
        </p:nvPicPr>
        <p:blipFill>
          <a:blip r:embed="rId12"/>
          <a:stretch>
            <a:fillRect/>
          </a:stretch>
        </p:blipFill>
        <p:spPr>
          <a:xfrm>
            <a:off x="5613400" y="4699000"/>
            <a:ext cx="228600" cy="228600"/>
          </a:xfrm>
          <a:prstGeom prst="rect">
            <a:avLst/>
          </a:prstGeom>
        </p:spPr>
      </p:pic>
      <p:sp>
        <p:nvSpPr>
          <p:cNvPr id="25" name="TextBox 25"/>
          <p:cNvSpPr txBox="1"/>
          <p:nvPr/>
        </p:nvSpPr>
        <p:spPr>
          <a:xfrm>
            <a:off x="5994400" y="46609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26" name="TextBox 26"/>
          <p:cNvSpPr txBox="1"/>
          <p:nvPr/>
        </p:nvSpPr>
        <p:spPr>
          <a:xfrm>
            <a:off x="6007100" y="5753100"/>
            <a:ext cx="3543300" cy="254000"/>
          </a:xfrm>
          <a:prstGeom prst="rect">
            <a:avLst/>
          </a:prstGeom>
        </p:spPr>
        <p:txBody>
          <a:bodyPr lIns="0" tIns="0" rIns="0" bIns="0" rtlCol="0" anchor="t"/>
          <a:lstStyle/>
          <a:p>
            <a:pPr lvl="0">
              <a:lnSpc>
                <a:spcPct val="99600"/>
              </a:lnSpc>
            </a:pPr>
            <a:r>
              <a:rPr lang="en-US" sz="1500" b="0" i="0" u="none" strike="noStrike" dirty="0">
                <a:solidFill>
                  <a:srgbClr val="333333"/>
                </a:solidFill>
                <a:latin typeface="NanumSquare Regular"/>
              </a:rPr>
              <a:t>070-7436-2011 (</a:t>
            </a:r>
            <a:r>
              <a:rPr lang="ko-KR" altLang="en-US" sz="1500" dirty="0">
                <a:solidFill>
                  <a:srgbClr val="333333"/>
                </a:solidFill>
                <a:ea typeface="NanumSquare Regular"/>
              </a:rPr>
              <a:t>崔</a:t>
            </a:r>
            <a:r>
              <a:rPr lang="ja-JP" altLang="en-US" sz="1500" dirty="0">
                <a:solidFill>
                  <a:srgbClr val="333333"/>
                </a:solidFill>
                <a:ea typeface="NanumSquare Regular"/>
              </a:rPr>
              <a:t>ﾎｼﾞﾝ</a:t>
            </a:r>
            <a:r>
              <a:rPr lang="en-US" sz="1500" b="0" i="0" u="none" strike="noStrike" dirty="0">
                <a:solidFill>
                  <a:srgbClr val="333333"/>
                </a:solidFill>
                <a:latin typeface="NanumSquare Regular"/>
              </a:rPr>
              <a:t>)</a:t>
            </a:r>
          </a:p>
        </p:txBody>
      </p:sp>
      <p:pic>
        <p:nvPicPr>
          <p:cNvPr id="27" name="Picture 27"/>
          <p:cNvPicPr>
            <a:picLocks noChangeAspect="1"/>
          </p:cNvPicPr>
          <p:nvPr/>
        </p:nvPicPr>
        <p:blipFill>
          <a:blip r:embed="rId5"/>
          <a:stretch>
            <a:fillRect/>
          </a:stretch>
        </p:blipFill>
        <p:spPr>
          <a:xfrm>
            <a:off x="1562100" y="3835400"/>
            <a:ext cx="3289300" cy="12700"/>
          </a:xfrm>
          <a:prstGeom prst="rect">
            <a:avLst/>
          </a:prstGeom>
        </p:spPr>
      </p:pic>
      <p:grpSp>
        <p:nvGrpSpPr>
          <p:cNvPr id="28" name="Group 28"/>
          <p:cNvGrpSpPr/>
          <p:nvPr/>
        </p:nvGrpSpPr>
        <p:grpSpPr>
          <a:xfrm>
            <a:off x="2147483647" y="2147483647"/>
            <a:ext cx="2147483647" cy="2147483647"/>
            <a:chOff x="0" y="0"/>
            <a:chExt cx="0" cy="0"/>
          </a:xfrm>
        </p:grpSpPr>
      </p:grpSp>
      <p:grpSp>
        <p:nvGrpSpPr>
          <p:cNvPr id="29" name="Group 29"/>
          <p:cNvGrpSpPr/>
          <p:nvPr/>
        </p:nvGrpSpPr>
        <p:grpSpPr>
          <a:xfrm>
            <a:off x="2147483647" y="2147483647"/>
            <a:ext cx="2147483647" cy="2147483647"/>
            <a:chOff x="0" y="0"/>
            <a:chExt cx="0" cy="0"/>
          </a:xfrm>
        </p:grpSpPr>
      </p:grpSp>
      <p:pic>
        <p:nvPicPr>
          <p:cNvPr id="30" name="Picture 30"/>
          <p:cNvPicPr>
            <a:picLocks noChangeAspect="1"/>
          </p:cNvPicPr>
          <p:nvPr/>
        </p:nvPicPr>
        <p:blipFill>
          <a:blip r:embed="rId10"/>
          <a:stretch>
            <a:fillRect/>
          </a:stretch>
        </p:blipFill>
        <p:spPr>
          <a:xfrm>
            <a:off x="5537200" y="5346700"/>
            <a:ext cx="368300" cy="368300"/>
          </a:xfrm>
          <a:prstGeom prst="rect">
            <a:avLst/>
          </a:prstGeom>
        </p:spPr>
      </p:pic>
      <p:pic>
        <p:nvPicPr>
          <p:cNvPr id="31" name="Picture 31"/>
          <p:cNvPicPr>
            <a:picLocks noChangeAspect="1"/>
          </p:cNvPicPr>
          <p:nvPr/>
        </p:nvPicPr>
        <p:blipFill>
          <a:blip r:embed="rId13"/>
          <a:stretch>
            <a:fillRect/>
          </a:stretch>
        </p:blipFill>
        <p:spPr>
          <a:xfrm>
            <a:off x="5613400" y="5410200"/>
            <a:ext cx="215900" cy="228600"/>
          </a:xfrm>
          <a:prstGeom prst="rect">
            <a:avLst/>
          </a:prstGeom>
        </p:spPr>
      </p:pic>
      <p:sp>
        <p:nvSpPr>
          <p:cNvPr id="32" name="TextBox 32"/>
          <p:cNvSpPr txBox="1"/>
          <p:nvPr/>
        </p:nvSpPr>
        <p:spPr>
          <a:xfrm>
            <a:off x="5994400" y="53975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r>
              <a:rPr lang="en-US" sz="1800" b="0" i="0" u="none" strike="noStrike" spc="-100" dirty="0">
                <a:solidFill>
                  <a:srgbClr val="191919"/>
                </a:solidFill>
                <a:latin typeface="NanumSquare ExtraBold"/>
              </a:rPr>
              <a:t> </a:t>
            </a:r>
          </a:p>
        </p:txBody>
      </p:sp>
      <p:pic>
        <p:nvPicPr>
          <p:cNvPr id="33" name="Picture 33"/>
          <p:cNvPicPr>
            <a:picLocks noChangeAspect="1"/>
          </p:cNvPicPr>
          <p:nvPr/>
        </p:nvPicPr>
        <p:blipFill>
          <a:blip r:embed="rId6"/>
          <a:stretch>
            <a:fillRect/>
          </a:stretch>
        </p:blipFill>
        <p:spPr>
          <a:xfrm>
            <a:off x="1562100" y="4648200"/>
            <a:ext cx="3200400" cy="12700"/>
          </a:xfrm>
          <a:prstGeom prst="rect">
            <a:avLst/>
          </a:prstGeom>
        </p:spPr>
      </p:pic>
      <p:pic>
        <p:nvPicPr>
          <p:cNvPr id="34" name="Picture 34"/>
          <p:cNvPicPr>
            <a:picLocks noChangeAspect="1"/>
          </p:cNvPicPr>
          <p:nvPr/>
        </p:nvPicPr>
        <p:blipFill>
          <a:blip r:embed="rId7"/>
          <a:stretch>
            <a:fillRect/>
          </a:stretch>
        </p:blipFill>
        <p:spPr>
          <a:xfrm>
            <a:off x="1562100" y="5270500"/>
            <a:ext cx="3175000" cy="12700"/>
          </a:xfrm>
          <a:prstGeom prst="rect">
            <a:avLst/>
          </a:prstGeom>
        </p:spPr>
      </p:pic>
      <p:sp>
        <p:nvSpPr>
          <p:cNvPr id="35" name="TextBox 35"/>
          <p:cNvSpPr txBox="1"/>
          <p:nvPr/>
        </p:nvSpPr>
        <p:spPr>
          <a:xfrm>
            <a:off x="2070100" y="3568700"/>
            <a:ext cx="2641600" cy="254000"/>
          </a:xfrm>
          <a:prstGeom prst="rect">
            <a:avLst/>
          </a:prstGeom>
        </p:spPr>
        <p:txBody>
          <a:bodyPr lIns="0" tIns="0" rIns="0" bIns="0" rtlCol="0" anchor="t"/>
          <a:lstStyle/>
          <a:p>
            <a:pPr lvl="0" algn="l">
              <a:lnSpc>
                <a:spcPct val="99600"/>
              </a:lnSpc>
            </a:pPr>
            <a:r>
              <a:rPr lang="ja-JP" altLang="en-US" sz="1500" dirty="0">
                <a:solidFill>
                  <a:srgbClr val="000000"/>
                </a:solidFill>
                <a:ea typeface="NanumSquare Regular"/>
              </a:rPr>
              <a:t>毎週</a:t>
            </a:r>
            <a:r>
              <a:rPr lang="en-US" sz="1500" b="0" i="0" u="none" strike="noStrike" dirty="0">
                <a:solidFill>
                  <a:srgbClr val="000000"/>
                </a:solidFill>
                <a:latin typeface="NanumSquare Regular"/>
              </a:rPr>
              <a:t> </a:t>
            </a:r>
            <a:r>
              <a:rPr lang="ja-JP" altLang="en-US" sz="1500" b="0" i="0" u="none" strike="noStrike" dirty="0">
                <a:solidFill>
                  <a:srgbClr val="000000"/>
                </a:solidFill>
                <a:latin typeface="NanumSquare Regular"/>
              </a:rPr>
              <a:t>木</a:t>
            </a:r>
            <a:r>
              <a:rPr lang="en-US" sz="1500" b="0" i="0" u="none" strike="noStrike" dirty="0">
                <a:solidFill>
                  <a:srgbClr val="000000"/>
                </a:solidFill>
                <a:latin typeface="NanumSquare Regular"/>
              </a:rPr>
              <a:t> 10:30~12:30</a:t>
            </a:r>
          </a:p>
        </p:txBody>
      </p:sp>
      <p:grpSp>
        <p:nvGrpSpPr>
          <p:cNvPr id="36" name="Group 36"/>
          <p:cNvGrpSpPr/>
          <p:nvPr/>
        </p:nvGrpSpPr>
        <p:grpSpPr>
          <a:xfrm>
            <a:off x="2147483647" y="2147483647"/>
            <a:ext cx="2147483647" cy="2147483647"/>
            <a:chOff x="0" y="0"/>
            <a:chExt cx="0" cy="0"/>
          </a:xfrm>
        </p:grpSpPr>
      </p:grpSp>
      <p:grpSp>
        <p:nvGrpSpPr>
          <p:cNvPr id="37" name="Group 37"/>
          <p:cNvGrpSpPr/>
          <p:nvPr/>
        </p:nvGrpSpPr>
        <p:grpSpPr>
          <a:xfrm>
            <a:off x="2147483647" y="2147483647"/>
            <a:ext cx="2147483647" cy="2147483647"/>
            <a:chOff x="0" y="0"/>
            <a:chExt cx="0" cy="0"/>
          </a:xfrm>
        </p:grpSpPr>
      </p:grpSp>
      <p:pic>
        <p:nvPicPr>
          <p:cNvPr id="38" name="Picture 38"/>
          <p:cNvPicPr>
            <a:picLocks noChangeAspect="1"/>
          </p:cNvPicPr>
          <p:nvPr/>
        </p:nvPicPr>
        <p:blipFill>
          <a:blip r:embed="rId8"/>
          <a:stretch>
            <a:fillRect/>
          </a:stretch>
        </p:blipFill>
        <p:spPr>
          <a:xfrm>
            <a:off x="1625600" y="3225800"/>
            <a:ext cx="368300" cy="368300"/>
          </a:xfrm>
          <a:prstGeom prst="rect">
            <a:avLst/>
          </a:prstGeom>
        </p:spPr>
      </p:pic>
      <p:pic>
        <p:nvPicPr>
          <p:cNvPr id="39" name="Picture 39"/>
          <p:cNvPicPr>
            <a:picLocks noChangeAspect="1"/>
          </p:cNvPicPr>
          <p:nvPr/>
        </p:nvPicPr>
        <p:blipFill>
          <a:blip r:embed="rId9"/>
          <a:stretch>
            <a:fillRect/>
          </a:stretch>
        </p:blipFill>
        <p:spPr>
          <a:xfrm>
            <a:off x="1701800" y="3302000"/>
            <a:ext cx="203200" cy="203200"/>
          </a:xfrm>
          <a:prstGeom prst="rect">
            <a:avLst/>
          </a:prstGeom>
        </p:spPr>
      </p:pic>
      <p:sp>
        <p:nvSpPr>
          <p:cNvPr id="40" name="TextBox 40"/>
          <p:cNvSpPr txBox="1"/>
          <p:nvPr/>
        </p:nvSpPr>
        <p:spPr>
          <a:xfrm>
            <a:off x="2070100" y="3251200"/>
            <a:ext cx="1409700" cy="3302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p:txBody>
      </p:sp>
      <p:sp>
        <p:nvSpPr>
          <p:cNvPr id="41" name="TextBox 41"/>
          <p:cNvSpPr txBox="1"/>
          <p:nvPr/>
        </p:nvSpPr>
        <p:spPr>
          <a:xfrm>
            <a:off x="2070100" y="4279900"/>
            <a:ext cx="2133600" cy="2540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latin typeface="NanumSquare Regular"/>
              </a:rPr>
              <a:t>瑞草区内に居住の父母</a:t>
            </a:r>
            <a:endParaRPr lang="ko-KR" sz="1500" b="0" i="0" u="none" strike="noStrike" dirty="0">
              <a:solidFill>
                <a:srgbClr val="333333"/>
              </a:solidFill>
              <a:ea typeface="NanumSquare Regular"/>
            </a:endParaRPr>
          </a:p>
        </p:txBody>
      </p:sp>
      <p:grpSp>
        <p:nvGrpSpPr>
          <p:cNvPr id="42" name="Group 42"/>
          <p:cNvGrpSpPr/>
          <p:nvPr/>
        </p:nvGrpSpPr>
        <p:grpSpPr>
          <a:xfrm>
            <a:off x="2147483647" y="2147483647"/>
            <a:ext cx="2147483647" cy="2147483647"/>
            <a:chOff x="0" y="0"/>
            <a:chExt cx="0" cy="0"/>
          </a:xfrm>
        </p:grpSpPr>
      </p:grpSp>
      <p:grpSp>
        <p:nvGrpSpPr>
          <p:cNvPr id="43" name="Group 43"/>
          <p:cNvGrpSpPr/>
          <p:nvPr/>
        </p:nvGrpSpPr>
        <p:grpSpPr>
          <a:xfrm>
            <a:off x="2147483647" y="2147483647"/>
            <a:ext cx="2147483647" cy="2147483647"/>
            <a:chOff x="0" y="0"/>
            <a:chExt cx="0" cy="0"/>
          </a:xfrm>
        </p:grpSpPr>
      </p:grpSp>
      <p:pic>
        <p:nvPicPr>
          <p:cNvPr id="44" name="Picture 44"/>
          <p:cNvPicPr>
            <a:picLocks noChangeAspect="1"/>
          </p:cNvPicPr>
          <p:nvPr/>
        </p:nvPicPr>
        <p:blipFill>
          <a:blip r:embed="rId10"/>
          <a:stretch>
            <a:fillRect/>
          </a:stretch>
        </p:blipFill>
        <p:spPr>
          <a:xfrm>
            <a:off x="1625600" y="3924300"/>
            <a:ext cx="368300" cy="368300"/>
          </a:xfrm>
          <a:prstGeom prst="rect">
            <a:avLst/>
          </a:prstGeom>
        </p:spPr>
      </p:pic>
      <p:pic>
        <p:nvPicPr>
          <p:cNvPr id="45" name="Picture 45"/>
          <p:cNvPicPr>
            <a:picLocks noChangeAspect="1"/>
          </p:cNvPicPr>
          <p:nvPr/>
        </p:nvPicPr>
        <p:blipFill>
          <a:blip r:embed="rId11"/>
          <a:stretch>
            <a:fillRect/>
          </a:stretch>
        </p:blipFill>
        <p:spPr>
          <a:xfrm>
            <a:off x="1714500" y="4000500"/>
            <a:ext cx="177800" cy="203200"/>
          </a:xfrm>
          <a:prstGeom prst="rect">
            <a:avLst/>
          </a:prstGeom>
        </p:spPr>
      </p:pic>
      <p:sp>
        <p:nvSpPr>
          <p:cNvPr id="46" name="TextBox 46"/>
          <p:cNvSpPr txBox="1"/>
          <p:nvPr/>
        </p:nvSpPr>
        <p:spPr>
          <a:xfrm>
            <a:off x="2070100" y="39497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47" name="TextBox 47"/>
          <p:cNvSpPr txBox="1"/>
          <p:nvPr/>
        </p:nvSpPr>
        <p:spPr>
          <a:xfrm>
            <a:off x="2070100" y="4991100"/>
            <a:ext cx="2222500" cy="2540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ﾊﾌﾞﾛｰﾀ父母教育</a:t>
            </a:r>
            <a:endParaRPr lang="ko-KR" sz="1500" b="0" i="0" u="none" strike="noStrike" dirty="0">
              <a:solidFill>
                <a:srgbClr val="333333"/>
              </a:solidFill>
              <a:ea typeface="NanumSquare Regular"/>
            </a:endParaRPr>
          </a:p>
        </p:txBody>
      </p:sp>
      <p:grpSp>
        <p:nvGrpSpPr>
          <p:cNvPr id="48" name="Group 48"/>
          <p:cNvGrpSpPr/>
          <p:nvPr/>
        </p:nvGrpSpPr>
        <p:grpSpPr>
          <a:xfrm>
            <a:off x="2147483647" y="2147483647"/>
            <a:ext cx="2147483647" cy="2147483647"/>
            <a:chOff x="0" y="0"/>
            <a:chExt cx="0" cy="0"/>
          </a:xfrm>
        </p:grpSpPr>
      </p:grpSp>
      <p:grpSp>
        <p:nvGrpSpPr>
          <p:cNvPr id="49" name="Group 49"/>
          <p:cNvGrpSpPr/>
          <p:nvPr/>
        </p:nvGrpSpPr>
        <p:grpSpPr>
          <a:xfrm>
            <a:off x="2147483647" y="2147483647"/>
            <a:ext cx="2147483647" cy="2147483647"/>
            <a:chOff x="0" y="0"/>
            <a:chExt cx="0" cy="0"/>
          </a:xfrm>
        </p:grpSpPr>
      </p:grpSp>
      <p:pic>
        <p:nvPicPr>
          <p:cNvPr id="50" name="Picture 50"/>
          <p:cNvPicPr>
            <a:picLocks noChangeAspect="1"/>
          </p:cNvPicPr>
          <p:nvPr/>
        </p:nvPicPr>
        <p:blipFill>
          <a:blip r:embed="rId8"/>
          <a:stretch>
            <a:fillRect/>
          </a:stretch>
        </p:blipFill>
        <p:spPr>
          <a:xfrm>
            <a:off x="1625600" y="4635500"/>
            <a:ext cx="368300" cy="368300"/>
          </a:xfrm>
          <a:prstGeom prst="rect">
            <a:avLst/>
          </a:prstGeom>
        </p:spPr>
      </p:pic>
      <p:pic>
        <p:nvPicPr>
          <p:cNvPr id="51" name="Picture 51"/>
          <p:cNvPicPr>
            <a:picLocks noChangeAspect="1"/>
          </p:cNvPicPr>
          <p:nvPr/>
        </p:nvPicPr>
        <p:blipFill>
          <a:blip r:embed="rId12"/>
          <a:stretch>
            <a:fillRect/>
          </a:stretch>
        </p:blipFill>
        <p:spPr>
          <a:xfrm>
            <a:off x="1714500" y="4699000"/>
            <a:ext cx="228600" cy="228600"/>
          </a:xfrm>
          <a:prstGeom prst="rect">
            <a:avLst/>
          </a:prstGeom>
        </p:spPr>
      </p:pic>
      <p:sp>
        <p:nvSpPr>
          <p:cNvPr id="52" name="TextBox 52"/>
          <p:cNvSpPr txBox="1"/>
          <p:nvPr/>
        </p:nvSpPr>
        <p:spPr>
          <a:xfrm>
            <a:off x="2070100" y="46609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53" name="TextBox 53"/>
          <p:cNvSpPr txBox="1"/>
          <p:nvPr/>
        </p:nvSpPr>
        <p:spPr>
          <a:xfrm>
            <a:off x="2070100" y="5753100"/>
            <a:ext cx="2235200" cy="254000"/>
          </a:xfrm>
          <a:prstGeom prst="rect">
            <a:avLst/>
          </a:prstGeom>
        </p:spPr>
        <p:txBody>
          <a:bodyPr lIns="0" tIns="0" rIns="0" bIns="0" rtlCol="0" anchor="t"/>
          <a:lstStyle/>
          <a:p>
            <a:pPr lvl="0">
              <a:lnSpc>
                <a:spcPct val="99600"/>
              </a:lnSpc>
            </a:pPr>
            <a:r>
              <a:rPr lang="en-US" sz="1500" b="0" i="0" u="none" strike="noStrike" dirty="0">
                <a:solidFill>
                  <a:srgbClr val="333333"/>
                </a:solidFill>
                <a:latin typeface="NanumSquare Regular"/>
              </a:rPr>
              <a:t>070-7436-2011 (</a:t>
            </a:r>
            <a:r>
              <a:rPr lang="ko-KR" altLang="en-US" sz="1500" dirty="0">
                <a:solidFill>
                  <a:srgbClr val="333333"/>
                </a:solidFill>
                <a:ea typeface="NanumSquare Regular"/>
              </a:rPr>
              <a:t>崔</a:t>
            </a:r>
            <a:r>
              <a:rPr lang="ja-JP" altLang="en-US" sz="1500" dirty="0">
                <a:solidFill>
                  <a:srgbClr val="333333"/>
                </a:solidFill>
                <a:ea typeface="NanumSquare Regular"/>
              </a:rPr>
              <a:t>ﾎｼﾞﾝ</a:t>
            </a:r>
            <a:r>
              <a:rPr lang="en-US" sz="1500" b="0" i="0" u="none" strike="noStrike" dirty="0">
                <a:solidFill>
                  <a:srgbClr val="333333"/>
                </a:solidFill>
                <a:latin typeface="NanumSquare Regular"/>
              </a:rPr>
              <a:t>)</a:t>
            </a:r>
          </a:p>
        </p:txBody>
      </p:sp>
      <p:grpSp>
        <p:nvGrpSpPr>
          <p:cNvPr id="54" name="Group 54"/>
          <p:cNvGrpSpPr/>
          <p:nvPr/>
        </p:nvGrpSpPr>
        <p:grpSpPr>
          <a:xfrm>
            <a:off x="2147483647" y="2147483647"/>
            <a:ext cx="2147483647" cy="2147483647"/>
            <a:chOff x="0" y="0"/>
            <a:chExt cx="0" cy="0"/>
          </a:xfrm>
        </p:grpSpPr>
      </p:grpSp>
      <p:grpSp>
        <p:nvGrpSpPr>
          <p:cNvPr id="55" name="Group 55"/>
          <p:cNvGrpSpPr/>
          <p:nvPr/>
        </p:nvGrpSpPr>
        <p:grpSpPr>
          <a:xfrm>
            <a:off x="2147483647" y="2147483647"/>
            <a:ext cx="2147483647" cy="2147483647"/>
            <a:chOff x="0" y="0"/>
            <a:chExt cx="0" cy="0"/>
          </a:xfrm>
        </p:grpSpPr>
      </p:grpSp>
      <p:pic>
        <p:nvPicPr>
          <p:cNvPr id="56" name="Picture 56"/>
          <p:cNvPicPr>
            <a:picLocks noChangeAspect="1"/>
          </p:cNvPicPr>
          <p:nvPr/>
        </p:nvPicPr>
        <p:blipFill>
          <a:blip r:embed="rId10"/>
          <a:stretch>
            <a:fillRect/>
          </a:stretch>
        </p:blipFill>
        <p:spPr>
          <a:xfrm>
            <a:off x="1625600" y="5346700"/>
            <a:ext cx="368300" cy="368300"/>
          </a:xfrm>
          <a:prstGeom prst="rect">
            <a:avLst/>
          </a:prstGeom>
        </p:spPr>
      </p:pic>
      <p:pic>
        <p:nvPicPr>
          <p:cNvPr id="57" name="Picture 57"/>
          <p:cNvPicPr>
            <a:picLocks noChangeAspect="1"/>
          </p:cNvPicPr>
          <p:nvPr/>
        </p:nvPicPr>
        <p:blipFill>
          <a:blip r:embed="rId13"/>
          <a:stretch>
            <a:fillRect/>
          </a:stretch>
        </p:blipFill>
        <p:spPr>
          <a:xfrm>
            <a:off x="1701800" y="5410200"/>
            <a:ext cx="215900" cy="228600"/>
          </a:xfrm>
          <a:prstGeom prst="rect">
            <a:avLst/>
          </a:prstGeom>
        </p:spPr>
      </p:pic>
      <p:sp>
        <p:nvSpPr>
          <p:cNvPr id="58" name="TextBox 58"/>
          <p:cNvSpPr txBox="1"/>
          <p:nvPr/>
        </p:nvSpPr>
        <p:spPr>
          <a:xfrm>
            <a:off x="2070100" y="53975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r>
              <a:rPr lang="en-US" sz="1800" b="0" i="0" u="none" strike="noStrike" spc="-100" dirty="0">
                <a:solidFill>
                  <a:srgbClr val="191919"/>
                </a:solidFill>
                <a:latin typeface="NanumSquare ExtraBold"/>
              </a:rPr>
              <a:t> </a:t>
            </a:r>
          </a:p>
        </p:txBody>
      </p:sp>
      <p:pic>
        <p:nvPicPr>
          <p:cNvPr id="59" name="Picture 59"/>
          <p:cNvPicPr>
            <a:picLocks noChangeAspect="1"/>
          </p:cNvPicPr>
          <p:nvPr/>
        </p:nvPicPr>
        <p:blipFill>
          <a:blip r:embed="rId5"/>
          <a:stretch>
            <a:fillRect/>
          </a:stretch>
        </p:blipFill>
        <p:spPr>
          <a:xfrm>
            <a:off x="1562100" y="8293100"/>
            <a:ext cx="3289300" cy="12700"/>
          </a:xfrm>
          <a:prstGeom prst="rect">
            <a:avLst/>
          </a:prstGeom>
        </p:spPr>
      </p:pic>
      <p:pic>
        <p:nvPicPr>
          <p:cNvPr id="60" name="Picture 60"/>
          <p:cNvPicPr>
            <a:picLocks noChangeAspect="1"/>
          </p:cNvPicPr>
          <p:nvPr/>
        </p:nvPicPr>
        <p:blipFill>
          <a:blip r:embed="rId6"/>
          <a:stretch>
            <a:fillRect/>
          </a:stretch>
        </p:blipFill>
        <p:spPr>
          <a:xfrm>
            <a:off x="1562100" y="9067800"/>
            <a:ext cx="3200400" cy="12700"/>
          </a:xfrm>
          <a:prstGeom prst="rect">
            <a:avLst/>
          </a:prstGeom>
        </p:spPr>
      </p:pic>
      <p:pic>
        <p:nvPicPr>
          <p:cNvPr id="61" name="Picture 61"/>
          <p:cNvPicPr>
            <a:picLocks noChangeAspect="1"/>
          </p:cNvPicPr>
          <p:nvPr/>
        </p:nvPicPr>
        <p:blipFill>
          <a:blip r:embed="rId7"/>
          <a:stretch>
            <a:fillRect/>
          </a:stretch>
        </p:blipFill>
        <p:spPr>
          <a:xfrm>
            <a:off x="1562100" y="9893300"/>
            <a:ext cx="3175000" cy="12700"/>
          </a:xfrm>
          <a:prstGeom prst="rect">
            <a:avLst/>
          </a:prstGeom>
        </p:spPr>
      </p:pic>
      <p:grpSp>
        <p:nvGrpSpPr>
          <p:cNvPr id="62" name="Group 62"/>
          <p:cNvGrpSpPr/>
          <p:nvPr/>
        </p:nvGrpSpPr>
        <p:grpSpPr>
          <a:xfrm>
            <a:off x="2147483647" y="2147483647"/>
            <a:ext cx="2147483647" cy="2147483647"/>
            <a:chOff x="0" y="0"/>
            <a:chExt cx="0" cy="0"/>
          </a:xfrm>
        </p:grpSpPr>
      </p:grpSp>
      <p:grpSp>
        <p:nvGrpSpPr>
          <p:cNvPr id="63" name="Group 63"/>
          <p:cNvGrpSpPr/>
          <p:nvPr/>
        </p:nvGrpSpPr>
        <p:grpSpPr>
          <a:xfrm>
            <a:off x="2147483647" y="2147483647"/>
            <a:ext cx="2147483647" cy="2147483647"/>
            <a:chOff x="0" y="0"/>
            <a:chExt cx="0" cy="0"/>
          </a:xfrm>
        </p:grpSpPr>
      </p:grpSp>
      <p:pic>
        <p:nvPicPr>
          <p:cNvPr id="64" name="Picture 64"/>
          <p:cNvPicPr>
            <a:picLocks noChangeAspect="1"/>
          </p:cNvPicPr>
          <p:nvPr/>
        </p:nvPicPr>
        <p:blipFill>
          <a:blip r:embed="rId8"/>
          <a:stretch>
            <a:fillRect/>
          </a:stretch>
        </p:blipFill>
        <p:spPr>
          <a:xfrm>
            <a:off x="1625600" y="7429500"/>
            <a:ext cx="368300" cy="368300"/>
          </a:xfrm>
          <a:prstGeom prst="rect">
            <a:avLst/>
          </a:prstGeom>
        </p:spPr>
      </p:pic>
      <p:pic>
        <p:nvPicPr>
          <p:cNvPr id="65" name="Picture 65"/>
          <p:cNvPicPr>
            <a:picLocks noChangeAspect="1"/>
          </p:cNvPicPr>
          <p:nvPr/>
        </p:nvPicPr>
        <p:blipFill>
          <a:blip r:embed="rId9"/>
          <a:stretch>
            <a:fillRect/>
          </a:stretch>
        </p:blipFill>
        <p:spPr>
          <a:xfrm>
            <a:off x="1714500" y="7505700"/>
            <a:ext cx="203200" cy="203200"/>
          </a:xfrm>
          <a:prstGeom prst="rect">
            <a:avLst/>
          </a:prstGeom>
        </p:spPr>
      </p:pic>
      <p:sp>
        <p:nvSpPr>
          <p:cNvPr id="66" name="TextBox 66"/>
          <p:cNvSpPr txBox="1"/>
          <p:nvPr/>
        </p:nvSpPr>
        <p:spPr>
          <a:xfrm>
            <a:off x="2082800" y="7454900"/>
            <a:ext cx="1409700" cy="330200"/>
          </a:xfrm>
          <a:prstGeom prst="rect">
            <a:avLst/>
          </a:prstGeom>
        </p:spPr>
        <p:txBody>
          <a:bodyPr lIns="0" tIns="0" rIns="0" bIns="0" rtlCol="0" anchor="t"/>
          <a:lstStyle/>
          <a:p>
            <a:pPr>
              <a:lnSpc>
                <a:spcPct val="99600"/>
              </a:lnSpc>
            </a:pPr>
            <a:r>
              <a:rPr lang="ja-JP" altLang="en-US" spc="-100" dirty="0">
                <a:solidFill>
                  <a:srgbClr val="191919"/>
                </a:solidFill>
                <a:ea typeface="NanumSquare ExtraBold"/>
              </a:rPr>
              <a:t>日程及び場所</a:t>
            </a:r>
            <a:endParaRPr lang="ko-KR" altLang="ko-KR" spc="-100" dirty="0">
              <a:solidFill>
                <a:srgbClr val="191919"/>
              </a:solidFill>
              <a:ea typeface="NanumSquare ExtraBold"/>
            </a:endParaRPr>
          </a:p>
        </p:txBody>
      </p:sp>
      <p:sp>
        <p:nvSpPr>
          <p:cNvPr id="67" name="TextBox 67"/>
          <p:cNvSpPr txBox="1"/>
          <p:nvPr/>
        </p:nvSpPr>
        <p:spPr>
          <a:xfrm>
            <a:off x="2082800" y="7823200"/>
            <a:ext cx="2641600" cy="254000"/>
          </a:xfrm>
          <a:prstGeom prst="rect">
            <a:avLst/>
          </a:prstGeom>
        </p:spPr>
        <p:txBody>
          <a:bodyPr lIns="0" tIns="0" rIns="0" bIns="0" rtlCol="0" anchor="t"/>
          <a:lstStyle/>
          <a:p>
            <a:pPr lvl="0" algn="l">
              <a:lnSpc>
                <a:spcPct val="99600"/>
              </a:lnSpc>
            </a:pPr>
            <a:r>
              <a:rPr lang="en-US" sz="1500" b="0" i="0" u="none" strike="noStrike" dirty="0">
                <a:solidFill>
                  <a:srgbClr val="000000"/>
                </a:solidFill>
                <a:latin typeface="NanumSquare Regular"/>
              </a:rPr>
              <a:t>3/26(</a:t>
            </a:r>
            <a:r>
              <a:rPr lang="ja-JP" altLang="en-US" sz="1500" b="0" i="0" u="none" strike="noStrike" dirty="0">
                <a:solidFill>
                  <a:srgbClr val="000000"/>
                </a:solidFill>
                <a:latin typeface="NanumSquare Regular"/>
              </a:rPr>
              <a:t>水</a:t>
            </a:r>
            <a:r>
              <a:rPr lang="en-US" sz="1500" b="0" i="0" u="none" strike="noStrike" dirty="0">
                <a:solidFill>
                  <a:srgbClr val="000000"/>
                </a:solidFill>
                <a:latin typeface="NanumSquare Regular"/>
              </a:rPr>
              <a:t>) 10:30~12:30</a:t>
            </a:r>
          </a:p>
        </p:txBody>
      </p:sp>
      <p:sp>
        <p:nvSpPr>
          <p:cNvPr id="68" name="TextBox 68"/>
          <p:cNvSpPr txBox="1"/>
          <p:nvPr/>
        </p:nvSpPr>
        <p:spPr>
          <a:xfrm>
            <a:off x="2082800" y="8763000"/>
            <a:ext cx="2616200" cy="2540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瑞草区内の父母</a:t>
            </a:r>
            <a:r>
              <a:rPr lang="en-US" sz="1500" b="0" i="0" u="none" strike="noStrike" dirty="0">
                <a:solidFill>
                  <a:srgbClr val="333333"/>
                </a:solidFill>
                <a:latin typeface="NanumSquare Regular"/>
              </a:rPr>
              <a:t>-</a:t>
            </a:r>
            <a:r>
              <a:rPr lang="ja-JP" altLang="en-US" sz="1500" dirty="0">
                <a:solidFill>
                  <a:srgbClr val="333333"/>
                </a:solidFill>
                <a:latin typeface="NanumSquare Regular"/>
                <a:ea typeface="NanumSquare Regular"/>
              </a:rPr>
              <a:t>子供</a:t>
            </a:r>
            <a:endParaRPr lang="ko-KR" sz="1500" b="0" i="0" u="none" strike="noStrike" dirty="0">
              <a:solidFill>
                <a:srgbClr val="333333"/>
              </a:solidFill>
              <a:ea typeface="NanumSquare Regular"/>
            </a:endParaRPr>
          </a:p>
        </p:txBody>
      </p:sp>
      <p:grpSp>
        <p:nvGrpSpPr>
          <p:cNvPr id="69" name="Group 69"/>
          <p:cNvGrpSpPr/>
          <p:nvPr/>
        </p:nvGrpSpPr>
        <p:grpSpPr>
          <a:xfrm>
            <a:off x="2147483647" y="2147483647"/>
            <a:ext cx="2147483647" cy="2147483647"/>
            <a:chOff x="0" y="0"/>
            <a:chExt cx="0" cy="0"/>
          </a:xfrm>
        </p:grpSpPr>
      </p:grpSp>
      <p:grpSp>
        <p:nvGrpSpPr>
          <p:cNvPr id="70" name="Group 70"/>
          <p:cNvGrpSpPr/>
          <p:nvPr/>
        </p:nvGrpSpPr>
        <p:grpSpPr>
          <a:xfrm>
            <a:off x="2147483647" y="2147483647"/>
            <a:ext cx="2147483647" cy="2147483647"/>
            <a:chOff x="0" y="0"/>
            <a:chExt cx="0" cy="0"/>
          </a:xfrm>
        </p:grpSpPr>
      </p:grpSp>
      <p:pic>
        <p:nvPicPr>
          <p:cNvPr id="71" name="Picture 71"/>
          <p:cNvPicPr>
            <a:picLocks noChangeAspect="1"/>
          </p:cNvPicPr>
          <p:nvPr/>
        </p:nvPicPr>
        <p:blipFill>
          <a:blip r:embed="rId10"/>
          <a:stretch>
            <a:fillRect/>
          </a:stretch>
        </p:blipFill>
        <p:spPr>
          <a:xfrm>
            <a:off x="1625600" y="8382000"/>
            <a:ext cx="368300" cy="368300"/>
          </a:xfrm>
          <a:prstGeom prst="rect">
            <a:avLst/>
          </a:prstGeom>
        </p:spPr>
      </p:pic>
      <p:pic>
        <p:nvPicPr>
          <p:cNvPr id="72" name="Picture 72"/>
          <p:cNvPicPr>
            <a:picLocks noChangeAspect="1"/>
          </p:cNvPicPr>
          <p:nvPr/>
        </p:nvPicPr>
        <p:blipFill>
          <a:blip r:embed="rId11"/>
          <a:stretch>
            <a:fillRect/>
          </a:stretch>
        </p:blipFill>
        <p:spPr>
          <a:xfrm>
            <a:off x="1714500" y="8470900"/>
            <a:ext cx="177800" cy="203200"/>
          </a:xfrm>
          <a:prstGeom prst="rect">
            <a:avLst/>
          </a:prstGeom>
        </p:spPr>
      </p:pic>
      <p:sp>
        <p:nvSpPr>
          <p:cNvPr id="73" name="TextBox 73"/>
          <p:cNvSpPr txBox="1"/>
          <p:nvPr/>
        </p:nvSpPr>
        <p:spPr>
          <a:xfrm>
            <a:off x="2082800" y="8407400"/>
            <a:ext cx="1409700" cy="3175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参加対象</a:t>
            </a:r>
            <a:endParaRPr lang="ko-KR" altLang="ko-KR" spc="-100" dirty="0">
              <a:solidFill>
                <a:srgbClr val="191919"/>
              </a:solidFill>
              <a:ea typeface="NanumSquare ExtraBold"/>
            </a:endParaRPr>
          </a:p>
        </p:txBody>
      </p:sp>
      <p:sp>
        <p:nvSpPr>
          <p:cNvPr id="74" name="TextBox 74"/>
          <p:cNvSpPr txBox="1"/>
          <p:nvPr/>
        </p:nvSpPr>
        <p:spPr>
          <a:xfrm>
            <a:off x="2082800" y="9550400"/>
            <a:ext cx="2222500" cy="254000"/>
          </a:xfrm>
          <a:prstGeom prst="rect">
            <a:avLst/>
          </a:prstGeom>
        </p:spPr>
        <p:txBody>
          <a:bodyPr lIns="0" tIns="0" rIns="0" bIns="0" rtlCol="0" anchor="t"/>
          <a:lstStyle/>
          <a:p>
            <a:pPr lvl="0" algn="l">
              <a:lnSpc>
                <a:spcPct val="99600"/>
              </a:lnSpc>
            </a:pPr>
            <a:r>
              <a:rPr lang="ja-JP" altLang="en-US" sz="1500" b="0" i="0" u="none" strike="noStrike" dirty="0">
                <a:solidFill>
                  <a:srgbClr val="333333"/>
                </a:solidFill>
                <a:ea typeface="NanumSquare Regular"/>
              </a:rPr>
              <a:t>ﾍﾟｯﾄのﾍﾟｯﾄﾌｰﾄﾞ作り</a:t>
            </a:r>
            <a:endParaRPr lang="ko-KR" sz="1500" b="0" i="0" u="none" strike="noStrike" dirty="0">
              <a:solidFill>
                <a:srgbClr val="333333"/>
              </a:solidFill>
              <a:ea typeface="NanumSquare Regular"/>
            </a:endParaRPr>
          </a:p>
        </p:txBody>
      </p:sp>
      <p:grpSp>
        <p:nvGrpSpPr>
          <p:cNvPr id="75" name="Group 75"/>
          <p:cNvGrpSpPr/>
          <p:nvPr/>
        </p:nvGrpSpPr>
        <p:grpSpPr>
          <a:xfrm>
            <a:off x="2147483647" y="2147483647"/>
            <a:ext cx="2147483647" cy="2147483647"/>
            <a:chOff x="0" y="0"/>
            <a:chExt cx="0" cy="0"/>
          </a:xfrm>
        </p:grpSpPr>
      </p:grpSp>
      <p:grpSp>
        <p:nvGrpSpPr>
          <p:cNvPr id="76" name="Group 76"/>
          <p:cNvGrpSpPr/>
          <p:nvPr/>
        </p:nvGrpSpPr>
        <p:grpSpPr>
          <a:xfrm>
            <a:off x="2147483647" y="2147483647"/>
            <a:ext cx="2147483647" cy="2147483647"/>
            <a:chOff x="0" y="0"/>
            <a:chExt cx="0" cy="0"/>
          </a:xfrm>
        </p:grpSpPr>
      </p:grpSp>
      <p:pic>
        <p:nvPicPr>
          <p:cNvPr id="77" name="Picture 77"/>
          <p:cNvPicPr>
            <a:picLocks noChangeAspect="1"/>
          </p:cNvPicPr>
          <p:nvPr/>
        </p:nvPicPr>
        <p:blipFill>
          <a:blip r:embed="rId8"/>
          <a:stretch>
            <a:fillRect/>
          </a:stretch>
        </p:blipFill>
        <p:spPr>
          <a:xfrm>
            <a:off x="1625600" y="9156700"/>
            <a:ext cx="368300" cy="368300"/>
          </a:xfrm>
          <a:prstGeom prst="rect">
            <a:avLst/>
          </a:prstGeom>
        </p:spPr>
      </p:pic>
      <p:pic>
        <p:nvPicPr>
          <p:cNvPr id="78" name="Picture 78"/>
          <p:cNvPicPr>
            <a:picLocks noChangeAspect="1"/>
          </p:cNvPicPr>
          <p:nvPr/>
        </p:nvPicPr>
        <p:blipFill>
          <a:blip r:embed="rId12"/>
          <a:stretch>
            <a:fillRect/>
          </a:stretch>
        </p:blipFill>
        <p:spPr>
          <a:xfrm>
            <a:off x="1714500" y="9232900"/>
            <a:ext cx="228600" cy="228600"/>
          </a:xfrm>
          <a:prstGeom prst="rect">
            <a:avLst/>
          </a:prstGeom>
        </p:spPr>
      </p:pic>
      <p:sp>
        <p:nvSpPr>
          <p:cNvPr id="79" name="TextBox 79"/>
          <p:cNvSpPr txBox="1"/>
          <p:nvPr/>
        </p:nvSpPr>
        <p:spPr>
          <a:xfrm>
            <a:off x="2082800" y="9182100"/>
            <a:ext cx="1409700" cy="330200"/>
          </a:xfrm>
          <a:prstGeom prst="rect">
            <a:avLst/>
          </a:prstGeom>
        </p:spPr>
        <p:txBody>
          <a:bodyPr lIns="0" tIns="0" rIns="0" bIns="0" rtlCol="0" anchor="t"/>
          <a:lstStyle/>
          <a:p>
            <a:pPr lvl="0" algn="l">
              <a:lnSpc>
                <a:spcPct val="99600"/>
              </a:lnSpc>
            </a:pPr>
            <a:r>
              <a:rPr lang="ko-KR" altLang="en-US" sz="1800" b="0" i="0" u="none" strike="noStrike" spc="-100" dirty="0">
                <a:solidFill>
                  <a:srgbClr val="191919"/>
                </a:solidFill>
                <a:ea typeface="NanumSquare ExtraBold"/>
              </a:rPr>
              <a:t>內容</a:t>
            </a:r>
            <a:endParaRPr lang="ko-KR" sz="1800" b="0" i="0" u="none" strike="noStrike" spc="-100" dirty="0">
              <a:solidFill>
                <a:srgbClr val="191919"/>
              </a:solidFill>
              <a:ea typeface="NanumSquare ExtraBold"/>
            </a:endParaRPr>
          </a:p>
        </p:txBody>
      </p:sp>
      <p:sp>
        <p:nvSpPr>
          <p:cNvPr id="80" name="TextBox 80"/>
          <p:cNvSpPr txBox="1"/>
          <p:nvPr/>
        </p:nvSpPr>
        <p:spPr>
          <a:xfrm>
            <a:off x="2082800" y="10363200"/>
            <a:ext cx="2108200" cy="254000"/>
          </a:xfrm>
          <a:prstGeom prst="rect">
            <a:avLst/>
          </a:prstGeom>
        </p:spPr>
        <p:txBody>
          <a:bodyPr lIns="0" tIns="0" rIns="0" bIns="0" rtlCol="0" anchor="t"/>
          <a:lstStyle/>
          <a:p>
            <a:pPr lvl="0" algn="l">
              <a:lnSpc>
                <a:spcPct val="99600"/>
              </a:lnSpc>
            </a:pPr>
            <a:r>
              <a:rPr lang="en-US" sz="1500" b="0" i="0" u="none" strike="noStrike" dirty="0">
                <a:solidFill>
                  <a:srgbClr val="333333"/>
                </a:solidFill>
                <a:latin typeface="NanumSquare Regular"/>
              </a:rPr>
              <a:t>02-573-2010 (</a:t>
            </a:r>
            <a:r>
              <a:rPr lang="ja-JP" altLang="en-US" sz="1500" b="0" i="0" u="none" strike="noStrike" dirty="0">
                <a:solidFill>
                  <a:srgbClr val="333333"/>
                </a:solidFill>
                <a:latin typeface="NanumSquare Regular"/>
              </a:rPr>
              <a:t>文ｲｪｽﾙ</a:t>
            </a:r>
            <a:r>
              <a:rPr lang="en-US" sz="1500" b="0" i="0" u="none" strike="noStrike" dirty="0">
                <a:solidFill>
                  <a:srgbClr val="333333"/>
                </a:solidFill>
                <a:latin typeface="NanumSquare Regular"/>
              </a:rPr>
              <a:t>)</a:t>
            </a:r>
          </a:p>
        </p:txBody>
      </p:sp>
      <p:grpSp>
        <p:nvGrpSpPr>
          <p:cNvPr id="81" name="Group 81"/>
          <p:cNvGrpSpPr/>
          <p:nvPr/>
        </p:nvGrpSpPr>
        <p:grpSpPr>
          <a:xfrm>
            <a:off x="2147483647" y="2147483647"/>
            <a:ext cx="2147483647" cy="2147483647"/>
            <a:chOff x="0" y="0"/>
            <a:chExt cx="0" cy="0"/>
          </a:xfrm>
        </p:grpSpPr>
      </p:grpSp>
      <p:grpSp>
        <p:nvGrpSpPr>
          <p:cNvPr id="82" name="Group 82"/>
          <p:cNvGrpSpPr/>
          <p:nvPr/>
        </p:nvGrpSpPr>
        <p:grpSpPr>
          <a:xfrm>
            <a:off x="2147483647" y="2147483647"/>
            <a:ext cx="2147483647" cy="2147483647"/>
            <a:chOff x="0" y="0"/>
            <a:chExt cx="0" cy="0"/>
          </a:xfrm>
        </p:grpSpPr>
      </p:grpSp>
      <p:pic>
        <p:nvPicPr>
          <p:cNvPr id="83" name="Picture 83"/>
          <p:cNvPicPr>
            <a:picLocks noChangeAspect="1"/>
          </p:cNvPicPr>
          <p:nvPr/>
        </p:nvPicPr>
        <p:blipFill>
          <a:blip r:embed="rId10"/>
          <a:stretch>
            <a:fillRect/>
          </a:stretch>
        </p:blipFill>
        <p:spPr>
          <a:xfrm>
            <a:off x="1625600" y="9956800"/>
            <a:ext cx="368300" cy="368300"/>
          </a:xfrm>
          <a:prstGeom prst="rect">
            <a:avLst/>
          </a:prstGeom>
        </p:spPr>
      </p:pic>
      <p:pic>
        <p:nvPicPr>
          <p:cNvPr id="84" name="Picture 84"/>
          <p:cNvPicPr>
            <a:picLocks noChangeAspect="1"/>
          </p:cNvPicPr>
          <p:nvPr/>
        </p:nvPicPr>
        <p:blipFill>
          <a:blip r:embed="rId13"/>
          <a:stretch>
            <a:fillRect/>
          </a:stretch>
        </p:blipFill>
        <p:spPr>
          <a:xfrm>
            <a:off x="1701800" y="10033000"/>
            <a:ext cx="215900" cy="228600"/>
          </a:xfrm>
          <a:prstGeom prst="rect">
            <a:avLst/>
          </a:prstGeom>
        </p:spPr>
      </p:pic>
      <p:sp>
        <p:nvSpPr>
          <p:cNvPr id="85" name="TextBox 85"/>
          <p:cNvSpPr txBox="1"/>
          <p:nvPr/>
        </p:nvSpPr>
        <p:spPr>
          <a:xfrm>
            <a:off x="2082800" y="10007600"/>
            <a:ext cx="1409700" cy="292100"/>
          </a:xfrm>
          <a:prstGeom prst="rect">
            <a:avLst/>
          </a:prstGeom>
        </p:spPr>
        <p:txBody>
          <a:bodyPr lIns="0" tIns="0" rIns="0" bIns="0" rtlCol="0" anchor="t"/>
          <a:lstStyle/>
          <a:p>
            <a:pPr lvl="0">
              <a:lnSpc>
                <a:spcPct val="99600"/>
              </a:lnSpc>
            </a:pPr>
            <a:r>
              <a:rPr lang="ja-JP" altLang="en-US" spc="-100" dirty="0">
                <a:solidFill>
                  <a:srgbClr val="191919"/>
                </a:solidFill>
                <a:ea typeface="NanumSquare ExtraBold"/>
              </a:rPr>
              <a:t>お問合せ</a:t>
            </a:r>
            <a:r>
              <a:rPr lang="en-US" sz="1800" b="0" i="0" u="none" strike="noStrike" spc="-100" dirty="0">
                <a:solidFill>
                  <a:srgbClr val="191919"/>
                </a:solidFill>
                <a:latin typeface="NanumSquare ExtraBold"/>
              </a:rPr>
              <a:t> </a:t>
            </a:r>
          </a:p>
        </p:txBody>
      </p:sp>
      <p:pic>
        <p:nvPicPr>
          <p:cNvPr id="86" name="Picture 86"/>
          <p:cNvPicPr>
            <a:picLocks noChangeAspect="1"/>
          </p:cNvPicPr>
          <p:nvPr/>
        </p:nvPicPr>
        <p:blipFill>
          <a:blip r:embed="rId14"/>
          <a:stretch>
            <a:fillRect/>
          </a:stretch>
        </p:blipFill>
        <p:spPr>
          <a:xfrm>
            <a:off x="2501900" y="6540500"/>
            <a:ext cx="1549400" cy="304800"/>
          </a:xfrm>
          <a:prstGeom prst="rect">
            <a:avLst/>
          </a:prstGeom>
        </p:spPr>
      </p:pic>
      <p:sp>
        <p:nvSpPr>
          <p:cNvPr id="87" name="TextBox 87"/>
          <p:cNvSpPr txBox="1"/>
          <p:nvPr/>
        </p:nvSpPr>
        <p:spPr>
          <a:xfrm>
            <a:off x="2565400" y="6591300"/>
            <a:ext cx="1409700" cy="228600"/>
          </a:xfrm>
          <a:prstGeom prst="rect">
            <a:avLst/>
          </a:prstGeom>
        </p:spPr>
        <p:txBody>
          <a:bodyPr lIns="0" tIns="0" rIns="0" bIns="0" rtlCol="0" anchor="t"/>
          <a:lstStyle/>
          <a:p>
            <a:pPr lvl="0" algn="ctr">
              <a:lnSpc>
                <a:spcPct val="99600"/>
              </a:lnSpc>
            </a:pPr>
            <a:r>
              <a:rPr lang="en-US" sz="1300" b="0" i="0" u="none" strike="noStrike">
                <a:solidFill>
                  <a:srgbClr val="FFFFFF"/>
                </a:solidFill>
                <a:latin typeface="NanumSquare ExtraBold"/>
              </a:rPr>
              <a:t>F(Family)-DAY</a:t>
            </a:r>
          </a:p>
        </p:txBody>
      </p:sp>
      <p:pic>
        <p:nvPicPr>
          <p:cNvPr id="88" name="Picture 88"/>
          <p:cNvPicPr>
            <a:picLocks noChangeAspect="1"/>
          </p:cNvPicPr>
          <p:nvPr/>
        </p:nvPicPr>
        <p:blipFill>
          <a:blip r:embed="rId14"/>
          <a:stretch>
            <a:fillRect/>
          </a:stretch>
        </p:blipFill>
        <p:spPr>
          <a:xfrm>
            <a:off x="2413000" y="2349500"/>
            <a:ext cx="1549400" cy="304800"/>
          </a:xfrm>
          <a:prstGeom prst="rect">
            <a:avLst/>
          </a:prstGeom>
        </p:spPr>
      </p:pic>
      <p:sp>
        <p:nvSpPr>
          <p:cNvPr id="89" name="TextBox 89"/>
          <p:cNvSpPr txBox="1"/>
          <p:nvPr/>
        </p:nvSpPr>
        <p:spPr>
          <a:xfrm>
            <a:off x="2476500" y="2387600"/>
            <a:ext cx="1409700" cy="228600"/>
          </a:xfrm>
          <a:prstGeom prst="rect">
            <a:avLst/>
          </a:prstGeom>
        </p:spPr>
        <p:txBody>
          <a:bodyPr lIns="0" tIns="0" rIns="0" bIns="0" rtlCol="0" anchor="t"/>
          <a:lstStyle/>
          <a:p>
            <a:pPr lvl="0" algn="ctr">
              <a:lnSpc>
                <a:spcPct val="99600"/>
              </a:lnSpc>
            </a:pPr>
            <a:r>
              <a:rPr lang="en-US" sz="1300" b="0" i="0" u="none" strike="noStrike">
                <a:solidFill>
                  <a:srgbClr val="FFFFFF"/>
                </a:solidFill>
                <a:latin typeface="NanumSquare ExtraBold"/>
              </a:rPr>
              <a:t>P(parents)-DAY</a:t>
            </a:r>
          </a:p>
        </p:txBody>
      </p:sp>
      <p:pic>
        <p:nvPicPr>
          <p:cNvPr id="90" name="Picture 90"/>
          <p:cNvPicPr>
            <a:picLocks noChangeAspect="1"/>
          </p:cNvPicPr>
          <p:nvPr/>
        </p:nvPicPr>
        <p:blipFill>
          <a:blip r:embed="rId14"/>
          <a:stretch>
            <a:fillRect/>
          </a:stretch>
        </p:blipFill>
        <p:spPr>
          <a:xfrm>
            <a:off x="6235700" y="2362200"/>
            <a:ext cx="1549400" cy="304800"/>
          </a:xfrm>
          <a:prstGeom prst="rect">
            <a:avLst/>
          </a:prstGeom>
        </p:spPr>
      </p:pic>
      <p:sp>
        <p:nvSpPr>
          <p:cNvPr id="91" name="TextBox 91"/>
          <p:cNvSpPr txBox="1"/>
          <p:nvPr/>
        </p:nvSpPr>
        <p:spPr>
          <a:xfrm>
            <a:off x="6311900" y="2400300"/>
            <a:ext cx="1409700" cy="228600"/>
          </a:xfrm>
          <a:prstGeom prst="rect">
            <a:avLst/>
          </a:prstGeom>
        </p:spPr>
        <p:txBody>
          <a:bodyPr lIns="0" tIns="0" rIns="0" bIns="0" rtlCol="0" anchor="t"/>
          <a:lstStyle/>
          <a:p>
            <a:pPr lvl="0" algn="ctr">
              <a:lnSpc>
                <a:spcPct val="99600"/>
              </a:lnSpc>
            </a:pPr>
            <a:r>
              <a:rPr lang="en-US" sz="1300" b="0" i="0" u="none" strike="noStrike">
                <a:solidFill>
                  <a:srgbClr val="FFFFFF"/>
                </a:solidFill>
                <a:latin typeface="NanumSquare ExtraBold"/>
              </a:rPr>
              <a:t>D(Daddy)-Day</a:t>
            </a:r>
          </a:p>
        </p:txBody>
      </p:sp>
      <p:pic>
        <p:nvPicPr>
          <p:cNvPr id="92" name="Picture 92"/>
          <p:cNvPicPr>
            <a:picLocks noChangeAspect="1"/>
          </p:cNvPicPr>
          <p:nvPr/>
        </p:nvPicPr>
        <p:blipFill>
          <a:blip r:embed="rId15"/>
          <a:stretch>
            <a:fillRect/>
          </a:stretch>
        </p:blipFill>
        <p:spPr>
          <a:xfrm rot="1500000">
            <a:off x="8077200" y="279400"/>
            <a:ext cx="1612900" cy="1130300"/>
          </a:xfrm>
          <a:prstGeom prst="rect">
            <a:avLst/>
          </a:prstGeom>
        </p:spPr>
      </p:pic>
      <p:pic>
        <p:nvPicPr>
          <p:cNvPr id="93" name="Picture 93"/>
          <p:cNvPicPr>
            <a:picLocks noChangeAspect="1"/>
          </p:cNvPicPr>
          <p:nvPr/>
        </p:nvPicPr>
        <p:blipFill>
          <a:blip r:embed="rId16">
            <a:alphaModFix amt="59000"/>
          </a:blip>
          <a:stretch>
            <a:fillRect/>
          </a:stretch>
        </p:blipFill>
        <p:spPr>
          <a:xfrm rot="-720000">
            <a:off x="5054600" y="7429500"/>
            <a:ext cx="4000500" cy="3454400"/>
          </a:xfrm>
          <a:prstGeom prst="rect">
            <a:avLst/>
          </a:prstGeom>
        </p:spPr>
      </p:pic>
      <p:sp>
        <p:nvSpPr>
          <p:cNvPr id="94" name="TextBox 94"/>
          <p:cNvSpPr txBox="1"/>
          <p:nvPr/>
        </p:nvSpPr>
        <p:spPr>
          <a:xfrm>
            <a:off x="1778000" y="812800"/>
            <a:ext cx="6731000" cy="1358900"/>
          </a:xfrm>
          <a:prstGeom prst="rect">
            <a:avLst/>
          </a:prstGeom>
        </p:spPr>
        <p:txBody>
          <a:bodyPr lIns="0" tIns="0" rIns="0" bIns="0" rtlCol="0" anchor="ctr"/>
          <a:lstStyle/>
          <a:p>
            <a:pPr lvl="0" algn="ctr">
              <a:lnSpc>
                <a:spcPct val="90387"/>
              </a:lnSpc>
            </a:pPr>
            <a:r>
              <a:rPr lang="ja-JP" altLang="en-US" sz="6600" b="1" dirty="0">
                <a:solidFill>
                  <a:srgbClr val="F9767A"/>
                </a:solidFill>
                <a:latin typeface="ＭＳ Ｐゴシック" panose="020B0600070205080204" pitchFamily="34" charset="-128"/>
              </a:rPr>
              <a:t>瑞草区家族ｾﾝﾀｰ</a:t>
            </a:r>
            <a:endParaRPr lang="ko-KR" altLang="en-US" sz="6600" b="1" dirty="0">
              <a:solidFill>
                <a:srgbClr val="F9767A"/>
              </a:solidFill>
              <a:latin typeface="맑은 고딕" panose="020B0503020000020004" pitchFamily="50" charset="-127"/>
            </a:endParaRPr>
          </a:p>
        </p:txBody>
      </p:sp>
      <p:sp>
        <p:nvSpPr>
          <p:cNvPr id="95" name="TextBox 95"/>
          <p:cNvSpPr txBox="1"/>
          <p:nvPr/>
        </p:nvSpPr>
        <p:spPr>
          <a:xfrm>
            <a:off x="9283700" y="177800"/>
            <a:ext cx="876300" cy="330200"/>
          </a:xfrm>
          <a:prstGeom prst="rect">
            <a:avLst/>
          </a:prstGeom>
        </p:spPr>
        <p:txBody>
          <a:bodyPr lIns="0" tIns="0" rIns="0" bIns="0" rtlCol="0" anchor="ctr"/>
          <a:lstStyle/>
          <a:p>
            <a:pPr lvl="0">
              <a:lnSpc>
                <a:spcPct val="116199"/>
              </a:lnSpc>
            </a:pPr>
            <a:r>
              <a:rPr lang="en-US" sz="1900" b="0" i="0" u="none" strike="noStrike" spc="-100" dirty="0">
                <a:solidFill>
                  <a:srgbClr val="787878"/>
                </a:solidFill>
                <a:latin typeface="Pretendard Medium"/>
              </a:rPr>
              <a:t>8</a:t>
            </a:r>
            <a:r>
              <a:rPr lang="ja-JP" altLang="en-US" sz="1900" spc="-100" dirty="0">
                <a:solidFill>
                  <a:srgbClr val="787878"/>
                </a:solidFill>
                <a:latin typeface="Pretendard Medium"/>
              </a:rPr>
              <a:t>ﾍﾟｰｼﾞ</a:t>
            </a:r>
            <a:endParaRPr lang="ko-KR" sz="1900" b="0" i="0" u="none" strike="noStrike" spc="-100" dirty="0">
              <a:solidFill>
                <a:srgbClr val="787878"/>
              </a:solidFill>
              <a:ea typeface="Pretendard Medium"/>
            </a:endParaRPr>
          </a:p>
        </p:txBody>
      </p:sp>
      <p:pic>
        <p:nvPicPr>
          <p:cNvPr id="99" name="Picture 99"/>
          <p:cNvPicPr>
            <a:picLocks noChangeAspect="1"/>
          </p:cNvPicPr>
          <p:nvPr/>
        </p:nvPicPr>
        <p:blipFill>
          <a:blip r:embed="rId17"/>
          <a:stretch>
            <a:fillRect/>
          </a:stretch>
        </p:blipFill>
        <p:spPr>
          <a:xfrm>
            <a:off x="6311900" y="6832600"/>
            <a:ext cx="4902200" cy="4610100"/>
          </a:xfrm>
          <a:prstGeom prst="rect">
            <a:avLst/>
          </a:prstGeom>
        </p:spPr>
      </p:pic>
      <p:pic>
        <p:nvPicPr>
          <p:cNvPr id="100" name="Picture 100"/>
          <p:cNvPicPr>
            <a:picLocks noChangeAspect="1"/>
          </p:cNvPicPr>
          <p:nvPr/>
        </p:nvPicPr>
        <p:blipFill>
          <a:blip r:embed="rId18"/>
          <a:stretch>
            <a:fillRect/>
          </a:stretch>
        </p:blipFill>
        <p:spPr>
          <a:xfrm rot="4320000">
            <a:off x="8394700" y="4686300"/>
            <a:ext cx="596900" cy="596900"/>
          </a:xfrm>
          <a:prstGeom prst="rect">
            <a:avLst/>
          </a:prstGeom>
        </p:spPr>
      </p:pic>
      <p:pic>
        <p:nvPicPr>
          <p:cNvPr id="101" name="Picture 101"/>
          <p:cNvPicPr>
            <a:picLocks noChangeAspect="1"/>
          </p:cNvPicPr>
          <p:nvPr/>
        </p:nvPicPr>
        <p:blipFill>
          <a:blip r:embed="rId19"/>
          <a:stretch>
            <a:fillRect/>
          </a:stretch>
        </p:blipFill>
        <p:spPr>
          <a:xfrm rot="840000">
            <a:off x="4013200" y="9144000"/>
            <a:ext cx="635000" cy="723900"/>
          </a:xfrm>
          <a:prstGeom prst="rect">
            <a:avLst/>
          </a:prstGeom>
        </p:spPr>
      </p:pic>
      <p:pic>
        <p:nvPicPr>
          <p:cNvPr id="102" name="Picture 102"/>
          <p:cNvPicPr>
            <a:picLocks noChangeAspect="1"/>
          </p:cNvPicPr>
          <p:nvPr/>
        </p:nvPicPr>
        <p:blipFill>
          <a:blip r:embed="rId20"/>
          <a:stretch>
            <a:fillRect/>
          </a:stretch>
        </p:blipFill>
        <p:spPr>
          <a:xfrm>
            <a:off x="4445000" y="9258300"/>
            <a:ext cx="622300" cy="711200"/>
          </a:xfrm>
          <a:prstGeom prst="rect">
            <a:avLst/>
          </a:prstGeom>
        </p:spPr>
      </p:pic>
      <p:pic>
        <p:nvPicPr>
          <p:cNvPr id="103" name="Picture 103"/>
          <p:cNvPicPr>
            <a:picLocks noChangeAspect="1"/>
          </p:cNvPicPr>
          <p:nvPr/>
        </p:nvPicPr>
        <p:blipFill>
          <a:blip r:embed="rId21"/>
          <a:stretch>
            <a:fillRect/>
          </a:stretch>
        </p:blipFill>
        <p:spPr>
          <a:xfrm>
            <a:off x="8674100" y="4953000"/>
            <a:ext cx="558800" cy="469900"/>
          </a:xfrm>
          <a:prstGeom prst="rect">
            <a:avLst/>
          </a:prstGeom>
        </p:spPr>
      </p:pic>
      <p:grpSp>
        <p:nvGrpSpPr>
          <p:cNvPr id="104" name="Group 104"/>
          <p:cNvGrpSpPr/>
          <p:nvPr/>
        </p:nvGrpSpPr>
        <p:grpSpPr>
          <a:xfrm>
            <a:off x="2147483647" y="2147483647"/>
            <a:ext cx="2147483647" cy="2147483647"/>
            <a:chOff x="0" y="0"/>
            <a:chExt cx="0" cy="0"/>
          </a:xfrm>
        </p:grpSpPr>
      </p:grpSp>
      <p:pic>
        <p:nvPicPr>
          <p:cNvPr id="105" name="Picture 105"/>
          <p:cNvPicPr>
            <a:picLocks noChangeAspect="1"/>
          </p:cNvPicPr>
          <p:nvPr/>
        </p:nvPicPr>
        <p:blipFill>
          <a:blip r:embed="rId22"/>
          <a:stretch>
            <a:fillRect/>
          </a:stretch>
        </p:blipFill>
        <p:spPr>
          <a:xfrm>
            <a:off x="7937500" y="10617200"/>
            <a:ext cx="1879600" cy="1879600"/>
          </a:xfrm>
          <a:prstGeom prst="rect">
            <a:avLst/>
          </a:prstGeom>
        </p:spPr>
      </p:pic>
      <p:sp>
        <p:nvSpPr>
          <p:cNvPr id="106" name="TextBox 106"/>
          <p:cNvSpPr txBox="1"/>
          <p:nvPr/>
        </p:nvSpPr>
        <p:spPr>
          <a:xfrm>
            <a:off x="8013700" y="10972800"/>
            <a:ext cx="1739900" cy="927100"/>
          </a:xfrm>
          <a:prstGeom prst="rect">
            <a:avLst/>
          </a:prstGeom>
        </p:spPr>
        <p:txBody>
          <a:bodyPr lIns="0" tIns="0" rIns="0" bIns="0" rtlCol="0" anchor="ctr"/>
          <a:lstStyle/>
          <a:p>
            <a:pPr lvl="0" algn="ctr">
              <a:lnSpc>
                <a:spcPct val="99600"/>
              </a:lnSpc>
            </a:pPr>
            <a:r>
              <a:rPr lang="ja-JP" altLang="en-US" sz="2800" u="none" strike="noStrike" dirty="0">
                <a:solidFill>
                  <a:srgbClr val="FF506B"/>
                </a:solidFill>
                <a:ea typeface="NIXGONFONTS-L V2.0"/>
              </a:rPr>
              <a:t>日程案内</a:t>
            </a:r>
            <a:endParaRPr lang="ko-KR" sz="2800" u="none" strike="noStrike" dirty="0">
              <a:solidFill>
                <a:srgbClr val="FF506B"/>
              </a:solidFill>
              <a:ea typeface="NIXGONFONTS-L V2.0"/>
            </a:endParaRPr>
          </a:p>
          <a:p>
            <a:pPr lvl="0" algn="ctr">
              <a:lnSpc>
                <a:spcPct val="99600"/>
              </a:lnSpc>
            </a:pPr>
            <a:r>
              <a:rPr lang="en-US" sz="2800" b="1" i="0" u="none" strike="noStrike" dirty="0">
                <a:solidFill>
                  <a:srgbClr val="FF506B"/>
                </a:solidFill>
                <a:latin typeface="NIXGONFONTS-B V2.0"/>
              </a:rPr>
              <a:t>3</a:t>
            </a:r>
            <a:r>
              <a:rPr lang="ja-JP" altLang="en-US" sz="2800" b="1" i="0" u="none" strike="noStrike" dirty="0">
                <a:solidFill>
                  <a:srgbClr val="FF506B"/>
                </a:solidFill>
                <a:latin typeface="NIXGONFONTS-B V2.0"/>
              </a:rPr>
              <a:t>ｾﾝﾀｰ</a:t>
            </a:r>
            <a:endParaRPr lang="ko-KR" sz="2800" b="1" i="0" u="none" strike="noStrike" dirty="0">
              <a:solidFill>
                <a:srgbClr val="FF506B"/>
              </a:solidFill>
              <a:ea typeface="NIXGONFONTS-B V2.0"/>
            </a:endParaRPr>
          </a:p>
        </p:txBody>
      </p:sp>
      <p:pic>
        <p:nvPicPr>
          <p:cNvPr id="107" name="Picture 107"/>
          <p:cNvPicPr>
            <a:picLocks noChangeAspect="1"/>
          </p:cNvPicPr>
          <p:nvPr/>
        </p:nvPicPr>
        <p:blipFill>
          <a:blip r:embed="rId23"/>
          <a:stretch>
            <a:fillRect/>
          </a:stretch>
        </p:blipFill>
        <p:spPr>
          <a:xfrm>
            <a:off x="8483600" y="11963400"/>
            <a:ext cx="787400" cy="88900"/>
          </a:xfrm>
          <a:prstGeom prst="rect">
            <a:avLst/>
          </a:prstGeom>
        </p:spPr>
      </p:pic>
      <p:pic>
        <p:nvPicPr>
          <p:cNvPr id="108" name="Picture 108"/>
          <p:cNvPicPr>
            <a:picLocks noChangeAspect="1"/>
          </p:cNvPicPr>
          <p:nvPr/>
        </p:nvPicPr>
        <p:blipFill>
          <a:blip r:embed="rId24">
            <a:alphaModFix amt="93000"/>
          </a:blip>
          <a:stretch>
            <a:fillRect/>
          </a:stretch>
        </p:blipFill>
        <p:spPr>
          <a:xfrm>
            <a:off x="2794000" y="10909300"/>
            <a:ext cx="5029200" cy="647700"/>
          </a:xfrm>
          <a:prstGeom prst="rect">
            <a:avLst/>
          </a:prstGeom>
        </p:spPr>
      </p:pic>
      <p:pic>
        <p:nvPicPr>
          <p:cNvPr id="109" name="Picture 109"/>
          <p:cNvPicPr>
            <a:picLocks noChangeAspect="1"/>
          </p:cNvPicPr>
          <p:nvPr/>
        </p:nvPicPr>
        <p:blipFill>
          <a:blip r:embed="rId25"/>
          <a:stretch>
            <a:fillRect/>
          </a:stretch>
        </p:blipFill>
        <p:spPr>
          <a:xfrm>
            <a:off x="2222500" y="10744200"/>
            <a:ext cx="508000" cy="673100"/>
          </a:xfrm>
          <a:prstGeom prst="rect">
            <a:avLst/>
          </a:prstGeom>
        </p:spPr>
      </p:pic>
      <p:sp>
        <p:nvSpPr>
          <p:cNvPr id="110" name="TextBox 110"/>
          <p:cNvSpPr txBox="1"/>
          <p:nvPr/>
        </p:nvSpPr>
        <p:spPr>
          <a:xfrm>
            <a:off x="2362200" y="10985500"/>
            <a:ext cx="5727700" cy="558800"/>
          </a:xfrm>
          <a:prstGeom prst="rect">
            <a:avLst/>
          </a:prstGeom>
        </p:spPr>
        <p:txBody>
          <a:bodyPr lIns="0" tIns="0" rIns="0" bIns="0" rtlCol="0" anchor="ctr"/>
          <a:lstStyle/>
          <a:p>
            <a:pPr lvl="0" algn="ctr">
              <a:lnSpc>
                <a:spcPct val="89640"/>
              </a:lnSpc>
            </a:pPr>
            <a:r>
              <a:rPr lang="ja-JP" altLang="en-US" u="sng" dirty="0">
                <a:solidFill>
                  <a:srgbClr val="FF506B"/>
                </a:solidFill>
                <a:latin typeface="Gmarket Sans Medium"/>
                <a:ea typeface="Gmarket Sans Medium"/>
              </a:rPr>
              <a:t>置</a:t>
            </a:r>
            <a:r>
              <a:rPr lang="en-US" altLang="ko-KR" dirty="0">
                <a:solidFill>
                  <a:srgbClr val="FF9A9E"/>
                </a:solidFill>
                <a:latin typeface="Gmarket Sans Medium"/>
              </a:rPr>
              <a:t>:</a:t>
            </a:r>
            <a:r>
              <a:rPr lang="en-US" altLang="ko-KR" dirty="0">
                <a:solidFill>
                  <a:srgbClr val="787878"/>
                </a:solidFill>
                <a:latin typeface="+mn-ea"/>
              </a:rPr>
              <a:t> </a:t>
            </a:r>
            <a:r>
              <a:rPr lang="ja-JP" altLang="en-US" dirty="0">
                <a:solidFill>
                  <a:srgbClr val="9E9E9E"/>
                </a:solidFill>
                <a:latin typeface="+mn-ea"/>
              </a:rPr>
              <a:t>瑞草区</a:t>
            </a:r>
            <a:r>
              <a:rPr lang="en-US" altLang="ko-KR" dirty="0">
                <a:solidFill>
                  <a:srgbClr val="9E9E9E"/>
                </a:solidFill>
                <a:latin typeface="+mn-ea"/>
              </a:rPr>
              <a:t> </a:t>
            </a:r>
            <a:r>
              <a:rPr lang="ja-JP" altLang="en-US" dirty="0">
                <a:solidFill>
                  <a:srgbClr val="9E9E9E"/>
                </a:solidFill>
                <a:latin typeface="+mn-ea"/>
              </a:rPr>
              <a:t>ﾁｮﾝｹﾞｻﾝ路</a:t>
            </a:r>
            <a:r>
              <a:rPr lang="en-US" altLang="ko-KR" dirty="0">
                <a:solidFill>
                  <a:srgbClr val="9E9E9E"/>
                </a:solidFill>
                <a:latin typeface="+mn-ea"/>
              </a:rPr>
              <a:t>9</a:t>
            </a:r>
            <a:r>
              <a:rPr lang="ja-JP" altLang="en-US" dirty="0">
                <a:solidFill>
                  <a:srgbClr val="9E9E9E"/>
                </a:solidFill>
                <a:latin typeface="+mn-ea"/>
              </a:rPr>
              <a:t>通り</a:t>
            </a:r>
            <a:r>
              <a:rPr lang="en-US" altLang="ko-KR" dirty="0">
                <a:solidFill>
                  <a:srgbClr val="9E9E9E"/>
                </a:solidFill>
                <a:latin typeface="+mn-ea"/>
              </a:rPr>
              <a:t> </a:t>
            </a:r>
            <a:r>
              <a:rPr lang="ja-JP" altLang="en-US" dirty="0">
                <a:solidFill>
                  <a:srgbClr val="9E9E9E"/>
                </a:solidFill>
                <a:latin typeface="+mn-ea"/>
              </a:rPr>
              <a:t>内谷</a:t>
            </a:r>
            <a:r>
              <a:rPr lang="en-US" altLang="ko-KR" dirty="0">
                <a:solidFill>
                  <a:srgbClr val="9E9E9E"/>
                </a:solidFill>
                <a:latin typeface="+mn-ea"/>
              </a:rPr>
              <a:t>SH</a:t>
            </a:r>
            <a:r>
              <a:rPr lang="ja-JP" altLang="en-US" dirty="0">
                <a:solidFill>
                  <a:srgbClr val="9E9E9E"/>
                </a:solidFill>
                <a:latin typeface="+mn-ea"/>
              </a:rPr>
              <a:t>ﾌﾟﾗｻﾞ</a:t>
            </a:r>
            <a:r>
              <a:rPr lang="en-US" altLang="ko-KR" dirty="0">
                <a:solidFill>
                  <a:srgbClr val="9E9E9E"/>
                </a:solidFill>
                <a:latin typeface="+mn-ea"/>
              </a:rPr>
              <a:t> 301-1</a:t>
            </a:r>
          </a:p>
          <a:p>
            <a:pPr lvl="0" algn="ctr">
              <a:lnSpc>
                <a:spcPct val="89640"/>
              </a:lnSpc>
            </a:pPr>
            <a:r>
              <a:rPr lang="ja-JP" altLang="en-US" dirty="0">
                <a:solidFill>
                  <a:srgbClr val="9E9E9E"/>
                </a:solidFill>
                <a:latin typeface="+mn-ea"/>
              </a:rPr>
              <a:t>瑞草ママヒーリングセンター</a:t>
            </a:r>
            <a:endParaRPr lang="ko-KR" altLang="ko-KR" dirty="0">
              <a:solidFill>
                <a:srgbClr val="9E9E9E"/>
              </a:solidFill>
              <a:latin typeface="+mn-ea"/>
            </a:endParaRPr>
          </a:p>
        </p:txBody>
      </p:sp>
      <p:sp>
        <p:nvSpPr>
          <p:cNvPr id="111" name="직사각형 110">
            <a:extLst>
              <a:ext uri="{FF2B5EF4-FFF2-40B4-BE49-F238E27FC236}">
                <a16:creationId xmlns:a16="http://schemas.microsoft.com/office/drawing/2014/main" id="{03316CFC-0A89-43E3-B032-215D367A070F}"/>
              </a:ext>
            </a:extLst>
          </p:cNvPr>
          <p:cNvSpPr/>
          <p:nvPr/>
        </p:nvSpPr>
        <p:spPr>
          <a:xfrm>
            <a:off x="1892299" y="2654301"/>
            <a:ext cx="3717033" cy="492443"/>
          </a:xfrm>
          <a:prstGeom prst="rect">
            <a:avLst/>
          </a:prstGeom>
        </p:spPr>
        <p:txBody>
          <a:bodyPr wrap="square">
            <a:spAutoFit/>
          </a:bodyPr>
          <a:lstStyle/>
          <a:p>
            <a:r>
              <a:rPr lang="ja-JP" altLang="en-US" sz="2600" b="1" dirty="0">
                <a:ln w="0">
                  <a:solidFill>
                    <a:prstClr val="black"/>
                  </a:solidFill>
                </a:ln>
                <a:solidFill>
                  <a:srgbClr val="CED4F2"/>
                </a:solidFill>
                <a:effectLst>
                  <a:glow rad="63500">
                    <a:prstClr val="black">
                      <a:alpha val="40000"/>
                    </a:prstClr>
                  </a:glow>
                </a:effectLst>
              </a:rPr>
              <a:t>ﾊﾌﾞﾙｰﾀ</a:t>
            </a:r>
            <a:r>
              <a:rPr lang="ja-JP" altLang="en-US" sz="2600" b="1" dirty="0">
                <a:ln w="0">
                  <a:solidFill>
                    <a:prstClr val="black"/>
                  </a:solidFill>
                </a:ln>
                <a:solidFill>
                  <a:prstClr val="white"/>
                </a:solidFill>
                <a:effectLst>
                  <a:glow rad="63500">
                    <a:prstClr val="black">
                      <a:alpha val="40000"/>
                    </a:prstClr>
                  </a:glow>
                </a:effectLst>
              </a:rPr>
              <a:t>父母教育</a:t>
            </a:r>
            <a:endParaRPr lang="ko-KR" altLang="en-US" dirty="0"/>
          </a:p>
        </p:txBody>
      </p:sp>
      <p:sp>
        <p:nvSpPr>
          <p:cNvPr id="112" name="직사각형 111">
            <a:extLst>
              <a:ext uri="{FF2B5EF4-FFF2-40B4-BE49-F238E27FC236}">
                <a16:creationId xmlns:a16="http://schemas.microsoft.com/office/drawing/2014/main" id="{0E136FFA-9298-4D3D-94E5-7DAD809E8CF6}"/>
              </a:ext>
            </a:extLst>
          </p:cNvPr>
          <p:cNvSpPr/>
          <p:nvPr/>
        </p:nvSpPr>
        <p:spPr>
          <a:xfrm flipH="1">
            <a:off x="5609332" y="2628900"/>
            <a:ext cx="3289300" cy="492443"/>
          </a:xfrm>
          <a:prstGeom prst="rect">
            <a:avLst/>
          </a:prstGeom>
        </p:spPr>
        <p:txBody>
          <a:bodyPr wrap="square">
            <a:spAutoFit/>
          </a:bodyPr>
          <a:lstStyle/>
          <a:p>
            <a:r>
              <a:rPr lang="ja-JP" altLang="en-US" sz="2600" b="1" dirty="0">
                <a:ln w="0">
                  <a:solidFill>
                    <a:prstClr val="black"/>
                  </a:solidFill>
                </a:ln>
                <a:solidFill>
                  <a:srgbClr val="CED4F2"/>
                </a:solidFill>
                <a:effectLst>
                  <a:glow rad="63500">
                    <a:prstClr val="black">
                      <a:alpha val="40000"/>
                    </a:prstClr>
                  </a:glow>
                </a:effectLst>
              </a:rPr>
              <a:t>お父さん対象</a:t>
            </a:r>
            <a:r>
              <a:rPr lang="ja-JP" altLang="en-US" sz="2600" b="1" dirty="0">
                <a:ln w="0">
                  <a:solidFill>
                    <a:prstClr val="black"/>
                  </a:solidFill>
                </a:ln>
                <a:solidFill>
                  <a:prstClr val="white"/>
                </a:solidFill>
                <a:effectLst>
                  <a:glow rad="63500">
                    <a:prstClr val="black">
                      <a:alpha val="40000"/>
                    </a:prstClr>
                  </a:glow>
                </a:effectLst>
              </a:rPr>
              <a:t>ﾌﾟﾛｸﾞﾗﾑ</a:t>
            </a:r>
            <a:endParaRPr lang="ko-KR" altLang="en-US" dirty="0"/>
          </a:p>
        </p:txBody>
      </p:sp>
      <p:sp>
        <p:nvSpPr>
          <p:cNvPr id="113" name="직사각형 112">
            <a:extLst>
              <a:ext uri="{FF2B5EF4-FFF2-40B4-BE49-F238E27FC236}">
                <a16:creationId xmlns:a16="http://schemas.microsoft.com/office/drawing/2014/main" id="{F523497E-713D-42DF-B13D-F4CF252F2D79}"/>
              </a:ext>
            </a:extLst>
          </p:cNvPr>
          <p:cNvSpPr/>
          <p:nvPr/>
        </p:nvSpPr>
        <p:spPr>
          <a:xfrm>
            <a:off x="1409701" y="6845300"/>
            <a:ext cx="4406900" cy="492443"/>
          </a:xfrm>
          <a:prstGeom prst="rect">
            <a:avLst/>
          </a:prstGeom>
        </p:spPr>
        <p:txBody>
          <a:bodyPr wrap="square">
            <a:spAutoFit/>
          </a:bodyPr>
          <a:lstStyle/>
          <a:p>
            <a:r>
              <a:rPr lang="ja-JP" altLang="en-US" sz="2600" b="1" dirty="0">
                <a:ln w="0">
                  <a:solidFill>
                    <a:prstClr val="black"/>
                  </a:solidFill>
                </a:ln>
                <a:solidFill>
                  <a:srgbClr val="CED4F2"/>
                </a:solidFill>
                <a:effectLst>
                  <a:glow rad="63500">
                    <a:prstClr val="black">
                      <a:alpha val="40000"/>
                    </a:prstClr>
                  </a:glow>
                </a:effectLst>
              </a:rPr>
              <a:t>父母</a:t>
            </a:r>
            <a:r>
              <a:rPr lang="en-US" altLang="ja-JP" sz="2600" b="1" dirty="0">
                <a:ln w="0">
                  <a:solidFill>
                    <a:prstClr val="black"/>
                  </a:solidFill>
                </a:ln>
                <a:solidFill>
                  <a:srgbClr val="CED4F2"/>
                </a:solidFill>
                <a:effectLst>
                  <a:glow rad="63500">
                    <a:prstClr val="black">
                      <a:alpha val="40000"/>
                    </a:prstClr>
                  </a:glow>
                </a:effectLst>
              </a:rPr>
              <a:t>-</a:t>
            </a:r>
            <a:r>
              <a:rPr lang="ja-JP" altLang="en-US" sz="2600" b="1" dirty="0">
                <a:ln w="0">
                  <a:solidFill>
                    <a:prstClr val="black"/>
                  </a:solidFill>
                </a:ln>
                <a:solidFill>
                  <a:srgbClr val="CED4F2"/>
                </a:solidFill>
                <a:effectLst>
                  <a:glow rad="63500">
                    <a:prstClr val="black">
                      <a:alpha val="40000"/>
                    </a:prstClr>
                  </a:glow>
                </a:effectLst>
              </a:rPr>
              <a:t>子供対象</a:t>
            </a:r>
            <a:r>
              <a:rPr lang="ja-JP" altLang="en-US" sz="2600" b="1" dirty="0">
                <a:ln w="0">
                  <a:solidFill>
                    <a:prstClr val="black"/>
                  </a:solidFill>
                </a:ln>
                <a:solidFill>
                  <a:prstClr val="white"/>
                </a:solidFill>
                <a:effectLst>
                  <a:glow rad="63500">
                    <a:prstClr val="black">
                      <a:alpha val="40000"/>
                    </a:prstClr>
                  </a:glow>
                </a:effectLst>
              </a:rPr>
              <a:t>父ﾌﾟﾛｸﾞﾗﾑ</a:t>
            </a:r>
            <a:endParaRPr lang="ko-KR" alt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813</TotalTime>
  <Words>4449</Words>
  <Application>Microsoft Office PowerPoint</Application>
  <PresentationFormat>사용자 지정</PresentationFormat>
  <Paragraphs>568</Paragraphs>
  <Slides>14</Slides>
  <Notes>0</Notes>
  <HiddenSlides>0</HiddenSlides>
  <MMClips>0</MMClips>
  <ScaleCrop>false</ScaleCrop>
  <HeadingPairs>
    <vt:vector size="6" baseType="variant">
      <vt:variant>
        <vt:lpstr>사용한 글꼴</vt:lpstr>
      </vt:variant>
      <vt:variant>
        <vt:i4>28</vt:i4>
      </vt:variant>
      <vt:variant>
        <vt:lpstr>테마</vt:lpstr>
      </vt:variant>
      <vt:variant>
        <vt:i4>1</vt:i4>
      </vt:variant>
      <vt:variant>
        <vt:lpstr>슬라이드 제목</vt:lpstr>
      </vt:variant>
      <vt:variant>
        <vt:i4>14</vt:i4>
      </vt:variant>
    </vt:vector>
  </HeadingPairs>
  <TitlesOfParts>
    <vt:vector size="43" baseType="lpstr">
      <vt:lpstr>Nirmala Text Semilight</vt:lpstr>
      <vt:lpstr>NIXGONFONTS-B V2.0</vt:lpstr>
      <vt:lpstr>NIXGONFONTS-L V2.0</vt:lpstr>
      <vt:lpstr>Pretendard Bold</vt:lpstr>
      <vt:lpstr>KodomoRounded</vt:lpstr>
      <vt:lpstr>Arial</vt:lpstr>
      <vt:lpstr>함초롬바탕</vt:lpstr>
      <vt:lpstr>맑은 고딕</vt:lpstr>
      <vt:lpstr>NanumSquare ExtraBold</vt:lpstr>
      <vt:lpstr>Gmarket Sans Medium</vt:lpstr>
      <vt:lpstr>HSBomBaram 2.0</vt:lpstr>
      <vt:lpstr>Cafe24 Ssurround</vt:lpstr>
      <vt:lpstr>S-Core Dream 8 Heavy</vt:lpstr>
      <vt:lpstr>MS Gothic</vt:lpstr>
      <vt:lpstr>THEFACESHOP INKLIPQUID</vt:lpstr>
      <vt:lpstr>MS PGothic</vt:lpstr>
      <vt:lpstr>Rockwell Extra Bold</vt:lpstr>
      <vt:lpstr>UhBee ZZIBA</vt:lpstr>
      <vt:lpstr>THELuxGoR</vt:lpstr>
      <vt:lpstr>S-Core Dream 5 Medium</vt:lpstr>
      <vt:lpstr>Calibri</vt:lpstr>
      <vt:lpstr>S-Core Dream 4 Regular</vt:lpstr>
      <vt:lpstr>Pretendard Regular</vt:lpstr>
      <vt:lpstr>THEGaeideukmiri</vt:lpstr>
      <vt:lpstr>NanumSquare Regular</vt:lpstr>
      <vt:lpstr>Pretendard Medium</vt:lpstr>
      <vt:lpstr>NEXON Lv1 Gothic OTF</vt:lpstr>
      <vt:lpstr>MS PGothic</vt:lpstr>
      <vt:lpstr>Office Theme</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user</dc:creator>
  <cp:lastModifiedBy>user</cp:lastModifiedBy>
  <cp:revision>75</cp:revision>
  <cp:lastPrinted>2025-03-07T01:26:45Z</cp:lastPrinted>
  <dcterms:created xsi:type="dcterms:W3CDTF">2006-08-16T00:00:00Z</dcterms:created>
  <dcterms:modified xsi:type="dcterms:W3CDTF">2025-03-07T05:09:52Z</dcterms:modified>
</cp:coreProperties>
</file>