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46" d="100"/>
          <a:sy n="46" d="100"/>
        </p:scale>
        <p:origin x="29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5966C-BED3-4B8A-9B55-8F4AA99909A9}" type="datetimeFigureOut">
              <a:rPr lang="ko-KR" altLang="en-US" smtClean="0"/>
              <a:t>2024-10-04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71AA-B10B-4434-87C4-794DA3F068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8299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5966C-BED3-4B8A-9B55-8F4AA99909A9}" type="datetimeFigureOut">
              <a:rPr lang="ko-KR" altLang="en-US" smtClean="0"/>
              <a:t>2024-10-04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71AA-B10B-4434-87C4-794DA3F068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8101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5966C-BED3-4B8A-9B55-8F4AA99909A9}" type="datetimeFigureOut">
              <a:rPr lang="ko-KR" altLang="en-US" smtClean="0"/>
              <a:t>2024-10-04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71AA-B10B-4434-87C4-794DA3F068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5042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5966C-BED3-4B8A-9B55-8F4AA99909A9}" type="datetimeFigureOut">
              <a:rPr lang="ko-KR" altLang="en-US" smtClean="0"/>
              <a:t>2024-10-04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71AA-B10B-4434-87C4-794DA3F068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8689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5966C-BED3-4B8A-9B55-8F4AA99909A9}" type="datetimeFigureOut">
              <a:rPr lang="ko-KR" altLang="en-US" smtClean="0"/>
              <a:t>2024-10-04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71AA-B10B-4434-87C4-794DA3F068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4497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5966C-BED3-4B8A-9B55-8F4AA99909A9}" type="datetimeFigureOut">
              <a:rPr lang="ko-KR" altLang="en-US" smtClean="0"/>
              <a:t>2024-10-04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71AA-B10B-4434-87C4-794DA3F068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0714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5966C-BED3-4B8A-9B55-8F4AA99909A9}" type="datetimeFigureOut">
              <a:rPr lang="ko-KR" altLang="en-US" smtClean="0"/>
              <a:t>2024-10-04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71AA-B10B-4434-87C4-794DA3F068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3832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5966C-BED3-4B8A-9B55-8F4AA99909A9}" type="datetimeFigureOut">
              <a:rPr lang="ko-KR" altLang="en-US" smtClean="0"/>
              <a:t>2024-10-04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71AA-B10B-4434-87C4-794DA3F068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435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5966C-BED3-4B8A-9B55-8F4AA99909A9}" type="datetimeFigureOut">
              <a:rPr lang="ko-KR" altLang="en-US" smtClean="0"/>
              <a:t>2024-10-04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71AA-B10B-4434-87C4-794DA3F068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5055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5966C-BED3-4B8A-9B55-8F4AA99909A9}" type="datetimeFigureOut">
              <a:rPr lang="ko-KR" altLang="en-US" smtClean="0"/>
              <a:t>2024-10-04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71AA-B10B-4434-87C4-794DA3F068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5116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5966C-BED3-4B8A-9B55-8F4AA99909A9}" type="datetimeFigureOut">
              <a:rPr lang="ko-KR" altLang="en-US" smtClean="0"/>
              <a:t>2024-10-04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71AA-B10B-4434-87C4-794DA3F068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5052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5966C-BED3-4B8A-9B55-8F4AA99909A9}" type="datetimeFigureOut">
              <a:rPr lang="ko-KR" altLang="en-US" smtClean="0"/>
              <a:t>2024-10-04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B71AA-B10B-4434-87C4-794DA3F068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4926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1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1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7D2147E-FFA1-4CF0-AD88-A5398998C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849582"/>
            <a:ext cx="10363200" cy="923684"/>
          </a:xfrm>
        </p:spPr>
        <p:txBody>
          <a:bodyPr>
            <a:noAutofit/>
          </a:bodyPr>
          <a:lstStyle/>
          <a:p>
            <a:r>
              <a:rPr lang="ko-KR" altLang="en-US" sz="6600" dirty="0" err="1">
                <a:latin typeface="+mj-ea"/>
              </a:rPr>
              <a:t>인수동</a:t>
            </a:r>
            <a:r>
              <a:rPr lang="ko-KR" altLang="en-US" sz="6600" dirty="0">
                <a:latin typeface="+mj-ea"/>
              </a:rPr>
              <a:t> </a:t>
            </a:r>
            <a:r>
              <a:rPr lang="ko-KR" altLang="en-US" sz="6600" dirty="0" err="1">
                <a:latin typeface="+mj-ea"/>
              </a:rPr>
              <a:t>공동육아나눔터</a:t>
            </a:r>
            <a:endParaRPr lang="ko-KR" altLang="en-US" sz="6600" dirty="0">
              <a:latin typeface="+mj-ea"/>
            </a:endParaRPr>
          </a:p>
        </p:txBody>
      </p:sp>
      <p:grpSp>
        <p:nvGrpSpPr>
          <p:cNvPr id="4" name="그룹 3">
            <a:extLst>
              <a:ext uri="{FF2B5EF4-FFF2-40B4-BE49-F238E27FC236}">
                <a16:creationId xmlns:a16="http://schemas.microsoft.com/office/drawing/2014/main" id="{2896418A-C76A-4ADD-BAD7-665258A8FA86}"/>
              </a:ext>
            </a:extLst>
          </p:cNvPr>
          <p:cNvGrpSpPr/>
          <p:nvPr/>
        </p:nvGrpSpPr>
        <p:grpSpPr>
          <a:xfrm>
            <a:off x="336000" y="728934"/>
            <a:ext cx="11520000" cy="455630"/>
            <a:chOff x="428995" y="5565861"/>
            <a:chExt cx="11520000" cy="180197"/>
          </a:xfrm>
        </p:grpSpPr>
        <p:sp>
          <p:nvSpPr>
            <p:cNvPr id="5" name="직사각형 4">
              <a:extLst>
                <a:ext uri="{FF2B5EF4-FFF2-40B4-BE49-F238E27FC236}">
                  <a16:creationId xmlns:a16="http://schemas.microsoft.com/office/drawing/2014/main" id="{EDE1102F-AFBF-4FFF-8B07-76BA0EFB8414}"/>
                </a:ext>
              </a:extLst>
            </p:cNvPr>
            <p:cNvSpPr/>
            <p:nvPr/>
          </p:nvSpPr>
          <p:spPr>
            <a:xfrm>
              <a:off x="428995" y="5566057"/>
              <a:ext cx="2880000" cy="180001"/>
            </a:xfrm>
            <a:prstGeom prst="rect">
              <a:avLst/>
            </a:prstGeom>
            <a:solidFill>
              <a:srgbClr val="EA4F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직사각형 5">
              <a:extLst>
                <a:ext uri="{FF2B5EF4-FFF2-40B4-BE49-F238E27FC236}">
                  <a16:creationId xmlns:a16="http://schemas.microsoft.com/office/drawing/2014/main" id="{E091C0C8-F0AB-438A-A7F5-26BC27B3FF3A}"/>
                </a:ext>
              </a:extLst>
            </p:cNvPr>
            <p:cNvSpPr/>
            <p:nvPr/>
          </p:nvSpPr>
          <p:spPr>
            <a:xfrm>
              <a:off x="3308995" y="5565861"/>
              <a:ext cx="2880000" cy="180000"/>
            </a:xfrm>
            <a:prstGeom prst="rect">
              <a:avLst/>
            </a:prstGeom>
            <a:solidFill>
              <a:srgbClr val="F599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직사각형 6">
              <a:extLst>
                <a:ext uri="{FF2B5EF4-FFF2-40B4-BE49-F238E27FC236}">
                  <a16:creationId xmlns:a16="http://schemas.microsoft.com/office/drawing/2014/main" id="{3AC21399-2002-47B7-8990-28375116D3E9}"/>
                </a:ext>
              </a:extLst>
            </p:cNvPr>
            <p:cNvSpPr/>
            <p:nvPr/>
          </p:nvSpPr>
          <p:spPr>
            <a:xfrm>
              <a:off x="6188995" y="5565861"/>
              <a:ext cx="2880000" cy="180000"/>
            </a:xfrm>
            <a:prstGeom prst="rect">
              <a:avLst/>
            </a:prstGeom>
            <a:solidFill>
              <a:srgbClr val="13B5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9937B276-5CEA-4B01-976C-F6457E43C027}"/>
                </a:ext>
              </a:extLst>
            </p:cNvPr>
            <p:cNvSpPr/>
            <p:nvPr/>
          </p:nvSpPr>
          <p:spPr>
            <a:xfrm>
              <a:off x="9068995" y="5565861"/>
              <a:ext cx="2880000" cy="180000"/>
            </a:xfrm>
            <a:prstGeom prst="rect">
              <a:avLst/>
            </a:prstGeom>
            <a:solidFill>
              <a:srgbClr val="755D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9" name="그룹 8">
            <a:extLst>
              <a:ext uri="{FF2B5EF4-FFF2-40B4-BE49-F238E27FC236}">
                <a16:creationId xmlns:a16="http://schemas.microsoft.com/office/drawing/2014/main" id="{ECA447A7-BACE-4E07-896E-9F0E68FA055F}"/>
              </a:ext>
            </a:extLst>
          </p:cNvPr>
          <p:cNvGrpSpPr/>
          <p:nvPr/>
        </p:nvGrpSpPr>
        <p:grpSpPr>
          <a:xfrm>
            <a:off x="336000" y="15215915"/>
            <a:ext cx="11520000" cy="455630"/>
            <a:chOff x="428995" y="5565861"/>
            <a:chExt cx="11520000" cy="180197"/>
          </a:xfrm>
        </p:grpSpPr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id="{6740BCB1-E68E-49BE-9AA9-72B5DC5D05E7}"/>
                </a:ext>
              </a:extLst>
            </p:cNvPr>
            <p:cNvSpPr/>
            <p:nvPr/>
          </p:nvSpPr>
          <p:spPr>
            <a:xfrm>
              <a:off x="428995" y="5566057"/>
              <a:ext cx="2880000" cy="180001"/>
            </a:xfrm>
            <a:prstGeom prst="rect">
              <a:avLst/>
            </a:prstGeom>
            <a:solidFill>
              <a:srgbClr val="EA4F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3D4C0A95-5EBE-426A-AE2F-B22BA1F0534A}"/>
                </a:ext>
              </a:extLst>
            </p:cNvPr>
            <p:cNvSpPr/>
            <p:nvPr/>
          </p:nvSpPr>
          <p:spPr>
            <a:xfrm>
              <a:off x="3308995" y="5565861"/>
              <a:ext cx="2880000" cy="180000"/>
            </a:xfrm>
            <a:prstGeom prst="rect">
              <a:avLst/>
            </a:prstGeom>
            <a:solidFill>
              <a:srgbClr val="F599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C729AC22-7795-40C4-8330-5D2EF6DBBB2C}"/>
                </a:ext>
              </a:extLst>
            </p:cNvPr>
            <p:cNvSpPr/>
            <p:nvPr/>
          </p:nvSpPr>
          <p:spPr>
            <a:xfrm>
              <a:off x="6188995" y="5565861"/>
              <a:ext cx="2880000" cy="180000"/>
            </a:xfrm>
            <a:prstGeom prst="rect">
              <a:avLst/>
            </a:prstGeom>
            <a:solidFill>
              <a:srgbClr val="13B5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EABC8C1E-1B7B-4E44-8CE3-E110A5505FD7}"/>
                </a:ext>
              </a:extLst>
            </p:cNvPr>
            <p:cNvSpPr/>
            <p:nvPr/>
          </p:nvSpPr>
          <p:spPr>
            <a:xfrm>
              <a:off x="9068995" y="5565861"/>
              <a:ext cx="2880000" cy="180000"/>
            </a:xfrm>
            <a:prstGeom prst="rect">
              <a:avLst/>
            </a:prstGeom>
            <a:solidFill>
              <a:srgbClr val="755D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4" name="제목 1">
            <a:extLst>
              <a:ext uri="{FF2B5EF4-FFF2-40B4-BE49-F238E27FC236}">
                <a16:creationId xmlns:a16="http://schemas.microsoft.com/office/drawing/2014/main" id="{988D2B00-A03B-497B-9BBF-F281B70A737B}"/>
              </a:ext>
            </a:extLst>
          </p:cNvPr>
          <p:cNvSpPr txBox="1">
            <a:spLocks/>
          </p:cNvSpPr>
          <p:nvPr/>
        </p:nvSpPr>
        <p:spPr>
          <a:xfrm>
            <a:off x="914400" y="2983150"/>
            <a:ext cx="10363200" cy="175558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21917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8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내부공간소독 안내문</a:t>
            </a:r>
          </a:p>
        </p:txBody>
      </p:sp>
      <p:sp>
        <p:nvSpPr>
          <p:cNvPr id="15" name="제목 1">
            <a:extLst>
              <a:ext uri="{FF2B5EF4-FFF2-40B4-BE49-F238E27FC236}">
                <a16:creationId xmlns:a16="http://schemas.microsoft.com/office/drawing/2014/main" id="{0A51AB9F-E4CA-4154-B2DB-FC16CE78D10F}"/>
              </a:ext>
            </a:extLst>
          </p:cNvPr>
          <p:cNvSpPr txBox="1">
            <a:spLocks/>
          </p:cNvSpPr>
          <p:nvPr/>
        </p:nvSpPr>
        <p:spPr>
          <a:xfrm>
            <a:off x="1163782" y="3175156"/>
            <a:ext cx="10363200" cy="694144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21917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8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ko-KR" altLang="en-US" sz="3600" dirty="0" err="1">
                <a:latin typeface="+mj-ea"/>
              </a:rPr>
              <a:t>공동육아나눔터를</a:t>
            </a:r>
            <a:r>
              <a:rPr lang="ko-KR" altLang="en-US" sz="3600" dirty="0">
                <a:latin typeface="+mj-ea"/>
              </a:rPr>
              <a:t> 이용하는</a:t>
            </a:r>
            <a:endParaRPr lang="en-US" altLang="ko-KR" sz="3600" dirty="0">
              <a:latin typeface="+mj-ea"/>
            </a:endParaRPr>
          </a:p>
          <a:p>
            <a:pPr>
              <a:lnSpc>
                <a:spcPct val="150000"/>
              </a:lnSpc>
            </a:pPr>
            <a:r>
              <a:rPr lang="ko-KR" altLang="en-US" sz="3600" dirty="0">
                <a:latin typeface="+mj-ea"/>
              </a:rPr>
              <a:t>지역주민 여러분의 쾌적한 환경조성을 위해</a:t>
            </a:r>
            <a:endParaRPr lang="en-US" altLang="ko-KR" sz="3600" dirty="0">
              <a:latin typeface="+mj-ea"/>
            </a:endParaRPr>
          </a:p>
          <a:p>
            <a:pPr>
              <a:lnSpc>
                <a:spcPct val="150000"/>
              </a:lnSpc>
            </a:pPr>
            <a:r>
              <a:rPr lang="ko-KR" altLang="en-US" sz="3600" dirty="0">
                <a:latin typeface="+mj-ea"/>
              </a:rPr>
              <a:t>내부 공간 소독 실시하고자 합니다</a:t>
            </a:r>
            <a:r>
              <a:rPr lang="en-US" altLang="ko-KR" sz="3600" dirty="0">
                <a:latin typeface="+mj-ea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3600" dirty="0">
                <a:latin typeface="+mj-ea"/>
              </a:rPr>
              <a:t>이용에 참고 하시기 바랍니다</a:t>
            </a:r>
            <a:r>
              <a:rPr lang="en-US" altLang="ko-KR" sz="3600" dirty="0">
                <a:latin typeface="+mj-ea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3600" dirty="0">
                <a:latin typeface="+mj-ea"/>
              </a:rPr>
              <a:t>여러분의 많은 이해와 협조 </a:t>
            </a:r>
            <a:r>
              <a:rPr lang="ko-KR" altLang="en-US" sz="3600" dirty="0" err="1">
                <a:latin typeface="+mj-ea"/>
              </a:rPr>
              <a:t>부탁드립니다</a:t>
            </a:r>
            <a:r>
              <a:rPr lang="en-US" altLang="ko-KR" sz="3600" dirty="0">
                <a:latin typeface="+mj-ea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3600" dirty="0">
                <a:latin typeface="+mj-ea"/>
              </a:rPr>
              <a:t>감사합니다</a:t>
            </a:r>
            <a:r>
              <a:rPr lang="en-US" altLang="ko-KR" sz="3600" dirty="0">
                <a:latin typeface="+mj-ea"/>
              </a:rPr>
              <a:t>.</a:t>
            </a:r>
          </a:p>
        </p:txBody>
      </p:sp>
      <p:sp>
        <p:nvSpPr>
          <p:cNvPr id="16" name="제목 1">
            <a:extLst>
              <a:ext uri="{FF2B5EF4-FFF2-40B4-BE49-F238E27FC236}">
                <a16:creationId xmlns:a16="http://schemas.microsoft.com/office/drawing/2014/main" id="{F3D1B75E-C9E3-4854-AF08-26C1AECDC7E5}"/>
              </a:ext>
            </a:extLst>
          </p:cNvPr>
          <p:cNvSpPr txBox="1">
            <a:spLocks/>
          </p:cNvSpPr>
          <p:nvPr/>
        </p:nvSpPr>
        <p:spPr>
          <a:xfrm>
            <a:off x="-502229" y="11280484"/>
            <a:ext cx="13196455" cy="9236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21917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8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400" dirty="0">
                <a:solidFill>
                  <a:srgbClr val="FF0000"/>
                </a:solidFill>
                <a:latin typeface="+mj-ea"/>
              </a:rPr>
              <a:t>10</a:t>
            </a:r>
            <a:r>
              <a:rPr lang="ko-KR" altLang="en-US" sz="4400" dirty="0">
                <a:solidFill>
                  <a:srgbClr val="FF0000"/>
                </a:solidFill>
                <a:latin typeface="+mj-ea"/>
              </a:rPr>
              <a:t>월 </a:t>
            </a:r>
            <a:r>
              <a:rPr lang="en-US" altLang="ko-KR" sz="4400" dirty="0">
                <a:solidFill>
                  <a:srgbClr val="FF0000"/>
                </a:solidFill>
                <a:latin typeface="+mj-ea"/>
              </a:rPr>
              <a:t>21</a:t>
            </a:r>
            <a:r>
              <a:rPr lang="ko-KR" altLang="en-US" sz="4400" dirty="0">
                <a:solidFill>
                  <a:srgbClr val="FF0000"/>
                </a:solidFill>
                <a:latin typeface="+mj-ea"/>
              </a:rPr>
              <a:t>일</a:t>
            </a:r>
            <a:r>
              <a:rPr lang="en-US" altLang="ko-KR" sz="4400" dirty="0">
                <a:solidFill>
                  <a:srgbClr val="FF0000"/>
                </a:solidFill>
                <a:latin typeface="+mj-ea"/>
              </a:rPr>
              <a:t>(</a:t>
            </a:r>
            <a:r>
              <a:rPr lang="ko-KR" altLang="en-US" sz="4400" dirty="0">
                <a:solidFill>
                  <a:srgbClr val="FF0000"/>
                </a:solidFill>
                <a:latin typeface="+mj-ea"/>
              </a:rPr>
              <a:t>월</a:t>
            </a:r>
            <a:r>
              <a:rPr lang="en-US" altLang="ko-KR" sz="4400" dirty="0">
                <a:solidFill>
                  <a:srgbClr val="FF0000"/>
                </a:solidFill>
                <a:latin typeface="+mj-ea"/>
              </a:rPr>
              <a:t>) </a:t>
            </a:r>
            <a:r>
              <a:rPr lang="ko-KR" altLang="en-US" sz="4400" dirty="0">
                <a:solidFill>
                  <a:srgbClr val="FF0000"/>
                </a:solidFill>
                <a:latin typeface="+mj-ea"/>
              </a:rPr>
              <a:t>휴관</a:t>
            </a:r>
          </a:p>
        </p:txBody>
      </p:sp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33089FA7-0D6B-40E4-9534-E6381061DA2B}"/>
              </a:ext>
            </a:extLst>
          </p:cNvPr>
          <p:cNvSpPr/>
          <p:nvPr/>
        </p:nvSpPr>
        <p:spPr>
          <a:xfrm>
            <a:off x="1627909" y="10770119"/>
            <a:ext cx="8936181" cy="1844375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5067F942-7751-427C-AE2A-00093857A8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5444" y="13829557"/>
            <a:ext cx="5864347" cy="940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774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38</Words>
  <Application>Microsoft Office PowerPoint</Application>
  <PresentationFormat>사용자 지정</PresentationFormat>
  <Paragraphs>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인수동 공동육아나눔터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번3동 공동육아나눔터</dc:title>
  <dc:creator>오 이슬</dc:creator>
  <cp:lastModifiedBy>지정민</cp:lastModifiedBy>
  <cp:revision>5</cp:revision>
  <dcterms:created xsi:type="dcterms:W3CDTF">2024-07-22T02:19:53Z</dcterms:created>
  <dcterms:modified xsi:type="dcterms:W3CDTF">2024-10-04T00:24:23Z</dcterms:modified>
</cp:coreProperties>
</file>